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ppt/activeX/activeX9.xml" ContentType="application/vnd.ms-office.activeX+xml"/>
  <Override PartName="/ppt/activeX/activeX10.xml" ContentType="application/vnd.ms-office.activeX+xml"/>
  <Override PartName="/ppt/activeX/activeX11.xml" ContentType="application/vnd.ms-office.activeX+xml"/>
  <Override PartName="/ppt/activeX/activeX12.xml" ContentType="application/vnd.ms-office.activeX+xml"/>
  <Override PartName="/ppt/activeX/activeX13.xml" ContentType="application/vnd.ms-office.activeX+xml"/>
  <Override PartName="/ppt/activeX/activeX14.xml" ContentType="application/vnd.ms-office.activeX+xml"/>
  <Override PartName="/ppt/activeX/activeX15.xml" ContentType="application/vnd.ms-office.activeX+xml"/>
  <Override PartName="/ppt/activeX/activeX16.xml" ContentType="application/vnd.ms-office.activeX+xml"/>
  <Override PartName="/ppt/activeX/activeX17.xml" ContentType="application/vnd.ms-office.activeX+xml"/>
  <Override PartName="/ppt/activeX/activeX18.xml" ContentType="application/vnd.ms-office.activeX+xml"/>
  <Override PartName="/ppt/activeX/activeX19.xml" ContentType="application/vnd.ms-office.activeX+xml"/>
  <Override PartName="/ppt/activeX/activeX20.xml" ContentType="application/vnd.ms-office.activeX+xml"/>
  <Override PartName="/ppt/activeX/activeX21.xml" ContentType="application/vnd.ms-office.activeX+xml"/>
  <Override PartName="/ppt/activeX/activeX22.xml" ContentType="application/vnd.ms-office.activeX+xml"/>
  <Override PartName="/ppt/activeX/activeX23.xml" ContentType="application/vnd.ms-office.activeX+xml"/>
  <Override PartName="/ppt/activeX/activeX24.xml" ContentType="application/vnd.ms-office.activeX+xml"/>
  <Override PartName="/ppt/activeX/activeX25.xml" ContentType="application/vnd.ms-office.activeX+xml"/>
  <Override PartName="/ppt/activeX/activeX26.xml" ContentType="application/vnd.ms-office.activeX+xml"/>
  <Override PartName="/ppt/activeX/activeX27.xml" ContentType="application/vnd.ms-office.activeX+xml"/>
  <Override PartName="/ppt/activeX/activeX28.xml" ContentType="application/vnd.ms-office.activeX+xml"/>
  <Override PartName="/ppt/activeX/activeX29.xml" ContentType="application/vnd.ms-office.activeX+xml"/>
  <Override PartName="/ppt/activeX/activeX30.xml" ContentType="application/vnd.ms-office.activeX+xml"/>
  <Override PartName="/ppt/activeX/activeX31.xml" ContentType="application/vnd.ms-office.activeX+xml"/>
  <Override PartName="/ppt/activeX/activeX32.xml" ContentType="application/vnd.ms-office.activeX+xml"/>
  <Override PartName="/ppt/activeX/activeX33.xml" ContentType="application/vnd.ms-office.activeX+xml"/>
  <Override PartName="/ppt/activeX/activeX34.xml" ContentType="application/vnd.ms-office.activeX+xml"/>
  <Override PartName="/ppt/activeX/activeX35.xml" ContentType="application/vnd.ms-office.activeX+xml"/>
  <Override PartName="/ppt/activeX/activeX36.xml" ContentType="application/vnd.ms-office.activeX+xml"/>
  <Override PartName="/ppt/activeX/activeX37.xml" ContentType="application/vnd.ms-office.activeX+xml"/>
  <Override PartName="/ppt/activeX/activeX38.xml" ContentType="application/vnd.ms-office.activeX+xml"/>
  <Override PartName="/ppt/activeX/activeX39.xml" ContentType="application/vnd.ms-office.activeX+xml"/>
  <Override PartName="/ppt/activeX/activeX40.xml" ContentType="application/vnd.ms-office.activeX+xml"/>
  <Override PartName="/ppt/activeX/activeX41.xml" ContentType="application/vnd.ms-office.activeX+xml"/>
  <Override PartName="/ppt/activeX/activeX42.xml" ContentType="application/vnd.ms-office.activeX+xml"/>
  <Override PartName="/ppt/activeX/activeX43.xml" ContentType="application/vnd.ms-office.activeX+xml"/>
  <Override PartName="/ppt/activeX/activeX44.xml" ContentType="application/vnd.ms-office.activeX+xml"/>
  <Override PartName="/ppt/activeX/activeX45.xml" ContentType="application/vnd.ms-office.activeX+xml"/>
  <Override PartName="/ppt/activeX/activeX46.xml" ContentType="application/vnd.ms-office.activeX+xml"/>
  <Override PartName="/ppt/activeX/activeX47.xml" ContentType="application/vnd.ms-office.activeX+xml"/>
  <Override PartName="/ppt/activeX/activeX48.xml" ContentType="application/vnd.ms-office.activeX+xml"/>
  <Override PartName="/ppt/activeX/activeX49.xml" ContentType="application/vnd.ms-office.activeX+xml"/>
  <Override PartName="/ppt/activeX/activeX50.xml" ContentType="application/vnd.ms-office.activeX+xml"/>
  <Override PartName="/ppt/activeX/activeX51.xml" ContentType="application/vnd.ms-office.activeX+xml"/>
  <Override PartName="/ppt/activeX/activeX52.xml" ContentType="application/vnd.ms-office.activeX+xml"/>
  <Override PartName="/ppt/activeX/activeX53.xml" ContentType="application/vnd.ms-office.activeX+xml"/>
  <Override PartName="/ppt/activeX/activeX54.xml" ContentType="application/vnd.ms-office.activeX+xml"/>
  <Override PartName="/ppt/activeX/activeX55.xml" ContentType="application/vnd.ms-office.activeX+xml"/>
  <Override PartName="/ppt/activeX/activeX56.xml" ContentType="application/vnd.ms-office.activeX+xml"/>
  <Override PartName="/ppt/activeX/activeX57.xml" ContentType="application/vnd.ms-office.activeX+xml"/>
  <Override PartName="/ppt/activeX/activeX58.xml" ContentType="application/vnd.ms-office.activeX+xml"/>
  <Override PartName="/ppt/activeX/activeX59.xml" ContentType="application/vnd.ms-office.activeX+xml"/>
  <Override PartName="/ppt/activeX/activeX60.xml" ContentType="application/vnd.ms-office.activeX+xml"/>
  <Override PartName="/ppt/activeX/activeX61.xml" ContentType="application/vnd.ms-office.activeX+xml"/>
  <Override PartName="/ppt/activeX/activeX62.xml" ContentType="application/vnd.ms-office.activeX+xml"/>
  <Override PartName="/ppt/activeX/activeX63.xml" ContentType="application/vnd.ms-office.activeX+xml"/>
  <Override PartName="/ppt/activeX/activeX64.xml" ContentType="application/vnd.ms-office.activeX+xml"/>
  <Override PartName="/ppt/activeX/activeX65.xml" ContentType="application/vnd.ms-office.activeX+xml"/>
  <Override PartName="/ppt/activeX/activeX66.xml" ContentType="application/vnd.ms-office.activeX+xml"/>
  <Override PartName="/ppt/activeX/activeX67.xml" ContentType="application/vnd.ms-office.activeX+xml"/>
  <Override PartName="/ppt/activeX/activeX68.xml" ContentType="application/vnd.ms-office.activeX+xml"/>
  <Override PartName="/ppt/activeX/activeX69.xml" ContentType="application/vnd.ms-office.activeX+xml"/>
  <Override PartName="/ppt/activeX/activeX70.xml" ContentType="application/vnd.ms-office.activeX+xml"/>
  <Override PartName="/ppt/activeX/activeX71.xml" ContentType="application/vnd.ms-office.activeX+xml"/>
  <Override PartName="/ppt/activeX/activeX72.xml" ContentType="application/vnd.ms-office.activeX+xml"/>
  <Override PartName="/ppt/activeX/activeX73.xml" ContentType="application/vnd.ms-office.activeX+xml"/>
  <Override PartName="/ppt/activeX/activeX74.xml" ContentType="application/vnd.ms-office.activeX+xml"/>
  <Override PartName="/ppt/activeX/activeX75.xml" ContentType="application/vnd.ms-office.activeX+xml"/>
  <Override PartName="/ppt/activeX/activeX76.xml" ContentType="application/vnd.ms-office.activeX+xml"/>
  <Override PartName="/ppt/activeX/activeX77.xml" ContentType="application/vnd.ms-office.activeX+xml"/>
  <Override PartName="/ppt/activeX/activeX78.xml" ContentType="application/vnd.ms-office.activeX+xml"/>
  <Override PartName="/ppt/activeX/activeX79.xml" ContentType="application/vnd.ms-office.activeX+xml"/>
  <Override PartName="/ppt/activeX/activeX80.xml" ContentType="application/vnd.ms-office.activeX+xml"/>
  <Override PartName="/ppt/activeX/activeX81.xml" ContentType="application/vnd.ms-office.activeX+xml"/>
  <Override PartName="/ppt/activeX/activeX82.xml" ContentType="application/vnd.ms-office.activeX+xml"/>
  <Override PartName="/ppt/activeX/activeX83.xml" ContentType="application/vnd.ms-office.activeX+xml"/>
  <Override PartName="/ppt/activeX/activeX84.xml" ContentType="application/vnd.ms-office.activeX+xml"/>
  <Override PartName="/ppt/activeX/activeX85.xml" ContentType="application/vnd.ms-office.activeX+xml"/>
  <Override PartName="/ppt/activeX/activeX86.xml" ContentType="application/vnd.ms-office.activeX+xml"/>
  <Override PartName="/ppt/activeX/activeX87.xml" ContentType="application/vnd.ms-office.activeX+xml"/>
  <Override PartName="/ppt/activeX/activeX88.xml" ContentType="application/vnd.ms-office.activeX+xml"/>
  <Override PartName="/ppt/activeX/activeX89.xml" ContentType="application/vnd.ms-office.activeX+xml"/>
  <Override PartName="/ppt/activeX/activeX90.xml" ContentType="application/vnd.ms-office.activeX+xml"/>
  <Override PartName="/ppt/activeX/activeX91.xml" ContentType="application/vnd.ms-office.activeX+xml"/>
  <Override PartName="/ppt/activeX/activeX92.xml" ContentType="application/vnd.ms-office.activeX+xml"/>
  <Override PartName="/ppt/activeX/activeX93.xml" ContentType="application/vnd.ms-office.activeX+xml"/>
  <Override PartName="/ppt/activeX/activeX94.xml" ContentType="application/vnd.ms-office.activeX+xml"/>
  <Override PartName="/ppt/activeX/activeX95.xml" ContentType="application/vnd.ms-office.activeX+xml"/>
  <Override PartName="/ppt/activeX/activeX96.xml" ContentType="application/vnd.ms-office.activeX+xml"/>
  <Override PartName="/ppt/activeX/activeX97.xml" ContentType="application/vnd.ms-office.activeX+xml"/>
  <Override PartName="/ppt/activeX/activeX98.xml" ContentType="application/vnd.ms-office.activeX+xml"/>
  <Override PartName="/ppt/activeX/activeX99.xml" ContentType="application/vnd.ms-office.activeX+xml"/>
  <Override PartName="/ppt/activeX/activeX100.xml" ContentType="application/vnd.ms-office.activeX+xml"/>
  <Override PartName="/ppt/activeX/activeX101.xml" ContentType="application/vnd.ms-office.activeX+xml"/>
  <Override PartName="/ppt/activeX/activeX102.xml" ContentType="application/vnd.ms-office.activeX+xml"/>
  <Override PartName="/ppt/activeX/activeX103.xml" ContentType="application/vnd.ms-office.activeX+xml"/>
  <Override PartName="/ppt/activeX/activeX104.xml" ContentType="application/vnd.ms-office.activeX+xml"/>
  <Override PartName="/ppt/activeX/activeX105.xml" ContentType="application/vnd.ms-office.activeX+xml"/>
  <Override PartName="/ppt/activeX/activeX106.xml" ContentType="application/vnd.ms-office.activeX+xml"/>
  <Override PartName="/ppt/activeX/activeX107.xml" ContentType="application/vnd.ms-office.activeX+xml"/>
  <Override PartName="/ppt/activeX/activeX108.xml" ContentType="application/vnd.ms-office.activeX+xml"/>
  <Override PartName="/ppt/activeX/activeX109.xml" ContentType="application/vnd.ms-office.activeX+xml"/>
  <Override PartName="/ppt/activeX/activeX110.xml" ContentType="application/vnd.ms-office.activeX+xml"/>
  <Override PartName="/ppt/activeX/activeX111.xml" ContentType="application/vnd.ms-office.activeX+xml"/>
  <Override PartName="/ppt/activeX/activeX112.xml" ContentType="application/vnd.ms-office.activeX+xml"/>
  <Override PartName="/ppt/activeX/activeX113.xml" ContentType="application/vnd.ms-office.activeX+xml"/>
  <Override PartName="/ppt/activeX/activeX114.xml" ContentType="application/vnd.ms-office.activeX+xml"/>
  <Override PartName="/ppt/activeX/activeX115.xml" ContentType="application/vnd.ms-office.activeX+xml"/>
  <Override PartName="/ppt/activeX/activeX116.xml" ContentType="application/vnd.ms-office.activeX+xml"/>
  <Override PartName="/ppt/activeX/activeX117.xml" ContentType="application/vnd.ms-office.activeX+xml"/>
  <Override PartName="/ppt/activeX/activeX118.xml" ContentType="application/vnd.ms-office.activeX+xml"/>
  <Override PartName="/ppt/activeX/activeX119.xml" ContentType="application/vnd.ms-office.activeX+xml"/>
  <Override PartName="/ppt/activeX/activeX120.xml" ContentType="application/vnd.ms-office.activeX+xml"/>
  <Override PartName="/ppt/activeX/activeX121.xml" ContentType="application/vnd.ms-office.activeX+xml"/>
  <Override PartName="/ppt/activeX/activeX122.xml" ContentType="application/vnd.ms-office.activeX+xml"/>
  <Override PartName="/ppt/activeX/activeX123.xml" ContentType="application/vnd.ms-office.activeX+xml"/>
  <Override PartName="/ppt/activeX/activeX124.xml" ContentType="application/vnd.ms-office.activeX+xml"/>
  <Override PartName="/ppt/activeX/activeX125.xml" ContentType="application/vnd.ms-office.activeX+xml"/>
  <Override PartName="/ppt/activeX/activeX126.xml" ContentType="application/vnd.ms-office.activeX+xml"/>
  <Override PartName="/ppt/activeX/activeX127.xml" ContentType="application/vnd.ms-office.activeX+xml"/>
  <Override PartName="/ppt/activeX/activeX128.xml" ContentType="application/vnd.ms-office.activeX+xml"/>
  <Override PartName="/ppt/activeX/activeX129.xml" ContentType="application/vnd.ms-office.activeX+xml"/>
  <Override PartName="/ppt/activeX/activeX130.xml" ContentType="application/vnd.ms-office.activeX+xml"/>
  <Override PartName="/ppt/activeX/activeX131.xml" ContentType="application/vnd.ms-office.activeX+xml"/>
  <Override PartName="/ppt/activeX/activeX132.xml" ContentType="application/vnd.ms-office.activeX+xml"/>
  <Override PartName="/ppt/activeX/activeX133.xml" ContentType="application/vnd.ms-office.activeX+xml"/>
  <Override PartName="/ppt/activeX/activeX134.xml" ContentType="application/vnd.ms-office.activeX+xml"/>
  <Override PartName="/ppt/activeX/activeX135.xml" ContentType="application/vnd.ms-office.activeX+xml"/>
  <Override PartName="/ppt/activeX/activeX136.xml" ContentType="application/vnd.ms-office.activeX+xml"/>
  <Override PartName="/ppt/activeX/activeX137.xml" ContentType="application/vnd.ms-office.activeX+xml"/>
  <Override PartName="/ppt/activeX/activeX138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65" r:id="rId3"/>
    <p:sldId id="276" r:id="rId4"/>
    <p:sldId id="277" r:id="rId5"/>
    <p:sldId id="266" r:id="rId6"/>
    <p:sldId id="257" r:id="rId7"/>
    <p:sldId id="268" r:id="rId8"/>
    <p:sldId id="274" r:id="rId9"/>
    <p:sldId id="278" r:id="rId10"/>
    <p:sldId id="260" r:id="rId11"/>
    <p:sldId id="258" r:id="rId12"/>
    <p:sldId id="259" r:id="rId13"/>
    <p:sldId id="262" r:id="rId14"/>
    <p:sldId id="261" r:id="rId15"/>
    <p:sldId id="263" r:id="rId16"/>
    <p:sldId id="264" r:id="rId17"/>
    <p:sldId id="269" r:id="rId18"/>
    <p:sldId id="270" r:id="rId19"/>
    <p:sldId id="271" r:id="rId20"/>
    <p:sldId id="275" r:id="rId21"/>
    <p:sldId id="279" r:id="rId22"/>
    <p:sldId id="280" r:id="rId23"/>
    <p:sldId id="281" r:id="rId24"/>
    <p:sldId id="283" r:id="rId25"/>
    <p:sldId id="284" r:id="rId26"/>
    <p:sldId id="285" r:id="rId27"/>
    <p:sldId id="286" r:id="rId28"/>
    <p:sldId id="282" r:id="rId29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4660"/>
  </p:normalViewPr>
  <p:slideViewPr>
    <p:cSldViewPr>
      <p:cViewPr varScale="1">
        <p:scale>
          <a:sx n="111" d="100"/>
          <a:sy n="111" d="100"/>
        </p:scale>
        <p:origin x="-163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00.xml.rels><?xml version="1.0" encoding="UTF-8" standalone="yes"?>
<Relationships xmlns="http://schemas.openxmlformats.org/package/2006/relationships"><Relationship Id="rId1" Type="http://schemas.microsoft.com/office/2006/relationships/activeXControlBinary" Target="activeX100.bin"/></Relationships>
</file>

<file path=ppt/activeX/_rels/activeX101.xml.rels><?xml version="1.0" encoding="UTF-8" standalone="yes"?>
<Relationships xmlns="http://schemas.openxmlformats.org/package/2006/relationships"><Relationship Id="rId1" Type="http://schemas.microsoft.com/office/2006/relationships/activeXControlBinary" Target="activeX101.bin"/></Relationships>
</file>

<file path=ppt/activeX/_rels/activeX102.xml.rels><?xml version="1.0" encoding="UTF-8" standalone="yes"?>
<Relationships xmlns="http://schemas.openxmlformats.org/package/2006/relationships"><Relationship Id="rId1" Type="http://schemas.microsoft.com/office/2006/relationships/activeXControlBinary" Target="activeX102.bin"/></Relationships>
</file>

<file path=ppt/activeX/_rels/activeX103.xml.rels><?xml version="1.0" encoding="UTF-8" standalone="yes"?>
<Relationships xmlns="http://schemas.openxmlformats.org/package/2006/relationships"><Relationship Id="rId1" Type="http://schemas.microsoft.com/office/2006/relationships/activeXControlBinary" Target="activeX103.bin"/></Relationships>
</file>

<file path=ppt/activeX/_rels/activeX104.xml.rels><?xml version="1.0" encoding="UTF-8" standalone="yes"?>
<Relationships xmlns="http://schemas.openxmlformats.org/package/2006/relationships"><Relationship Id="rId1" Type="http://schemas.microsoft.com/office/2006/relationships/activeXControlBinary" Target="activeX104.bin"/></Relationships>
</file>

<file path=ppt/activeX/_rels/activeX105.xml.rels><?xml version="1.0" encoding="UTF-8" standalone="yes"?>
<Relationships xmlns="http://schemas.openxmlformats.org/package/2006/relationships"><Relationship Id="rId1" Type="http://schemas.microsoft.com/office/2006/relationships/activeXControlBinary" Target="activeX105.bin"/></Relationships>
</file>

<file path=ppt/activeX/_rels/activeX106.xml.rels><?xml version="1.0" encoding="UTF-8" standalone="yes"?>
<Relationships xmlns="http://schemas.openxmlformats.org/package/2006/relationships"><Relationship Id="rId1" Type="http://schemas.microsoft.com/office/2006/relationships/activeXControlBinary" Target="activeX106.bin"/></Relationships>
</file>

<file path=ppt/activeX/_rels/activeX107.xml.rels><?xml version="1.0" encoding="UTF-8" standalone="yes"?>
<Relationships xmlns="http://schemas.openxmlformats.org/package/2006/relationships"><Relationship Id="rId1" Type="http://schemas.microsoft.com/office/2006/relationships/activeXControlBinary" Target="activeX107.bin"/></Relationships>
</file>

<file path=ppt/activeX/_rels/activeX108.xml.rels><?xml version="1.0" encoding="UTF-8" standalone="yes"?>
<Relationships xmlns="http://schemas.openxmlformats.org/package/2006/relationships"><Relationship Id="rId1" Type="http://schemas.microsoft.com/office/2006/relationships/activeXControlBinary" Target="activeX108.bin"/></Relationships>
</file>

<file path=ppt/activeX/_rels/activeX109.xml.rels><?xml version="1.0" encoding="UTF-8" standalone="yes"?>
<Relationships xmlns="http://schemas.openxmlformats.org/package/2006/relationships"><Relationship Id="rId1" Type="http://schemas.microsoft.com/office/2006/relationships/activeXControlBinary" Target="activeX109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10.xml.rels><?xml version="1.0" encoding="UTF-8" standalone="yes"?>
<Relationships xmlns="http://schemas.openxmlformats.org/package/2006/relationships"><Relationship Id="rId1" Type="http://schemas.microsoft.com/office/2006/relationships/activeXControlBinary" Target="activeX110.bin"/></Relationships>
</file>

<file path=ppt/activeX/_rels/activeX111.xml.rels><?xml version="1.0" encoding="UTF-8" standalone="yes"?>
<Relationships xmlns="http://schemas.openxmlformats.org/package/2006/relationships"><Relationship Id="rId1" Type="http://schemas.microsoft.com/office/2006/relationships/activeXControlBinary" Target="activeX111.bin"/></Relationships>
</file>

<file path=ppt/activeX/_rels/activeX112.xml.rels><?xml version="1.0" encoding="UTF-8" standalone="yes"?>
<Relationships xmlns="http://schemas.openxmlformats.org/package/2006/relationships"><Relationship Id="rId1" Type="http://schemas.microsoft.com/office/2006/relationships/activeXControlBinary" Target="activeX112.bin"/></Relationships>
</file>

<file path=ppt/activeX/_rels/activeX113.xml.rels><?xml version="1.0" encoding="UTF-8" standalone="yes"?>
<Relationships xmlns="http://schemas.openxmlformats.org/package/2006/relationships"><Relationship Id="rId1" Type="http://schemas.microsoft.com/office/2006/relationships/activeXControlBinary" Target="activeX113.bin"/></Relationships>
</file>

<file path=ppt/activeX/_rels/activeX114.xml.rels><?xml version="1.0" encoding="UTF-8" standalone="yes"?>
<Relationships xmlns="http://schemas.openxmlformats.org/package/2006/relationships"><Relationship Id="rId1" Type="http://schemas.microsoft.com/office/2006/relationships/activeXControlBinary" Target="activeX114.bin"/></Relationships>
</file>

<file path=ppt/activeX/_rels/activeX115.xml.rels><?xml version="1.0" encoding="UTF-8" standalone="yes"?>
<Relationships xmlns="http://schemas.openxmlformats.org/package/2006/relationships"><Relationship Id="rId1" Type="http://schemas.microsoft.com/office/2006/relationships/activeXControlBinary" Target="activeX115.bin"/></Relationships>
</file>

<file path=ppt/activeX/_rels/activeX116.xml.rels><?xml version="1.0" encoding="UTF-8" standalone="yes"?>
<Relationships xmlns="http://schemas.openxmlformats.org/package/2006/relationships"><Relationship Id="rId1" Type="http://schemas.microsoft.com/office/2006/relationships/activeXControlBinary" Target="activeX116.bin"/></Relationships>
</file>

<file path=ppt/activeX/_rels/activeX117.xml.rels><?xml version="1.0" encoding="UTF-8" standalone="yes"?>
<Relationships xmlns="http://schemas.openxmlformats.org/package/2006/relationships"><Relationship Id="rId1" Type="http://schemas.microsoft.com/office/2006/relationships/activeXControlBinary" Target="activeX117.bin"/></Relationships>
</file>

<file path=ppt/activeX/_rels/activeX118.xml.rels><?xml version="1.0" encoding="UTF-8" standalone="yes"?>
<Relationships xmlns="http://schemas.openxmlformats.org/package/2006/relationships"><Relationship Id="rId1" Type="http://schemas.microsoft.com/office/2006/relationships/activeXControlBinary" Target="activeX118.bin"/></Relationships>
</file>

<file path=ppt/activeX/_rels/activeX119.xml.rels><?xml version="1.0" encoding="UTF-8" standalone="yes"?>
<Relationships xmlns="http://schemas.openxmlformats.org/package/2006/relationships"><Relationship Id="rId1" Type="http://schemas.microsoft.com/office/2006/relationships/activeXControlBinary" Target="activeX119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120.xml.rels><?xml version="1.0" encoding="UTF-8" standalone="yes"?>
<Relationships xmlns="http://schemas.openxmlformats.org/package/2006/relationships"><Relationship Id="rId1" Type="http://schemas.microsoft.com/office/2006/relationships/activeXControlBinary" Target="activeX120.bin"/></Relationships>
</file>

<file path=ppt/activeX/_rels/activeX121.xml.rels><?xml version="1.0" encoding="UTF-8" standalone="yes"?>
<Relationships xmlns="http://schemas.openxmlformats.org/package/2006/relationships"><Relationship Id="rId1" Type="http://schemas.microsoft.com/office/2006/relationships/activeXControlBinary" Target="activeX121.bin"/></Relationships>
</file>

<file path=ppt/activeX/_rels/activeX122.xml.rels><?xml version="1.0" encoding="UTF-8" standalone="yes"?>
<Relationships xmlns="http://schemas.openxmlformats.org/package/2006/relationships"><Relationship Id="rId1" Type="http://schemas.microsoft.com/office/2006/relationships/activeXControlBinary" Target="activeX122.bin"/></Relationships>
</file>

<file path=ppt/activeX/_rels/activeX123.xml.rels><?xml version="1.0" encoding="UTF-8" standalone="yes"?>
<Relationships xmlns="http://schemas.openxmlformats.org/package/2006/relationships"><Relationship Id="rId1" Type="http://schemas.microsoft.com/office/2006/relationships/activeXControlBinary" Target="activeX123.bin"/></Relationships>
</file>

<file path=ppt/activeX/_rels/activeX124.xml.rels><?xml version="1.0" encoding="UTF-8" standalone="yes"?>
<Relationships xmlns="http://schemas.openxmlformats.org/package/2006/relationships"><Relationship Id="rId1" Type="http://schemas.microsoft.com/office/2006/relationships/activeXControlBinary" Target="activeX124.bin"/></Relationships>
</file>

<file path=ppt/activeX/_rels/activeX125.xml.rels><?xml version="1.0" encoding="UTF-8" standalone="yes"?>
<Relationships xmlns="http://schemas.openxmlformats.org/package/2006/relationships"><Relationship Id="rId1" Type="http://schemas.microsoft.com/office/2006/relationships/activeXControlBinary" Target="activeX125.bin"/></Relationships>
</file>

<file path=ppt/activeX/_rels/activeX126.xml.rels><?xml version="1.0" encoding="UTF-8" standalone="yes"?>
<Relationships xmlns="http://schemas.openxmlformats.org/package/2006/relationships"><Relationship Id="rId1" Type="http://schemas.microsoft.com/office/2006/relationships/activeXControlBinary" Target="activeX126.bin"/></Relationships>
</file>

<file path=ppt/activeX/_rels/activeX127.xml.rels><?xml version="1.0" encoding="UTF-8" standalone="yes"?>
<Relationships xmlns="http://schemas.openxmlformats.org/package/2006/relationships"><Relationship Id="rId1" Type="http://schemas.microsoft.com/office/2006/relationships/activeXControlBinary" Target="activeX127.bin"/></Relationships>
</file>

<file path=ppt/activeX/_rels/activeX128.xml.rels><?xml version="1.0" encoding="UTF-8" standalone="yes"?>
<Relationships xmlns="http://schemas.openxmlformats.org/package/2006/relationships"><Relationship Id="rId1" Type="http://schemas.microsoft.com/office/2006/relationships/activeXControlBinary" Target="activeX128.bin"/></Relationships>
</file>

<file path=ppt/activeX/_rels/activeX129.xml.rels><?xml version="1.0" encoding="UTF-8" standalone="yes"?>
<Relationships xmlns="http://schemas.openxmlformats.org/package/2006/relationships"><Relationship Id="rId1" Type="http://schemas.microsoft.com/office/2006/relationships/activeXControlBinary" Target="activeX129.bin"/></Relationships>
</file>

<file path=ppt/activeX/_rels/activeX13.xml.rels><?xml version="1.0" encoding="UTF-8" standalone="yes"?>
<Relationships xmlns="http://schemas.openxmlformats.org/package/2006/relationships"><Relationship Id="rId1" Type="http://schemas.microsoft.com/office/2006/relationships/activeXControlBinary" Target="activeX13.bin"/></Relationships>
</file>

<file path=ppt/activeX/_rels/activeX130.xml.rels><?xml version="1.0" encoding="UTF-8" standalone="yes"?>
<Relationships xmlns="http://schemas.openxmlformats.org/package/2006/relationships"><Relationship Id="rId1" Type="http://schemas.microsoft.com/office/2006/relationships/activeXControlBinary" Target="activeX130.bin"/></Relationships>
</file>

<file path=ppt/activeX/_rels/activeX131.xml.rels><?xml version="1.0" encoding="UTF-8" standalone="yes"?>
<Relationships xmlns="http://schemas.openxmlformats.org/package/2006/relationships"><Relationship Id="rId1" Type="http://schemas.microsoft.com/office/2006/relationships/activeXControlBinary" Target="activeX131.bin"/></Relationships>
</file>

<file path=ppt/activeX/_rels/activeX132.xml.rels><?xml version="1.0" encoding="UTF-8" standalone="yes"?>
<Relationships xmlns="http://schemas.openxmlformats.org/package/2006/relationships"><Relationship Id="rId1" Type="http://schemas.microsoft.com/office/2006/relationships/activeXControlBinary" Target="activeX132.bin"/></Relationships>
</file>

<file path=ppt/activeX/_rels/activeX133.xml.rels><?xml version="1.0" encoding="UTF-8" standalone="yes"?>
<Relationships xmlns="http://schemas.openxmlformats.org/package/2006/relationships"><Relationship Id="rId1" Type="http://schemas.microsoft.com/office/2006/relationships/activeXControlBinary" Target="activeX133.bin"/></Relationships>
</file>

<file path=ppt/activeX/_rels/activeX134.xml.rels><?xml version="1.0" encoding="UTF-8" standalone="yes"?>
<Relationships xmlns="http://schemas.openxmlformats.org/package/2006/relationships"><Relationship Id="rId1" Type="http://schemas.microsoft.com/office/2006/relationships/activeXControlBinary" Target="activeX134.bin"/></Relationships>
</file>

<file path=ppt/activeX/_rels/activeX135.xml.rels><?xml version="1.0" encoding="UTF-8" standalone="yes"?>
<Relationships xmlns="http://schemas.openxmlformats.org/package/2006/relationships"><Relationship Id="rId1" Type="http://schemas.microsoft.com/office/2006/relationships/activeXControlBinary" Target="activeX135.bin"/></Relationships>
</file>

<file path=ppt/activeX/_rels/activeX136.xml.rels><?xml version="1.0" encoding="UTF-8" standalone="yes"?>
<Relationships xmlns="http://schemas.openxmlformats.org/package/2006/relationships"><Relationship Id="rId1" Type="http://schemas.microsoft.com/office/2006/relationships/activeXControlBinary" Target="activeX136.bin"/></Relationships>
</file>

<file path=ppt/activeX/_rels/activeX137.xml.rels><?xml version="1.0" encoding="UTF-8" standalone="yes"?>
<Relationships xmlns="http://schemas.openxmlformats.org/package/2006/relationships"><Relationship Id="rId1" Type="http://schemas.microsoft.com/office/2006/relationships/activeXControlBinary" Target="activeX137.bin"/></Relationships>
</file>

<file path=ppt/activeX/_rels/activeX138.xml.rels><?xml version="1.0" encoding="UTF-8" standalone="yes"?>
<Relationships xmlns="http://schemas.openxmlformats.org/package/2006/relationships"><Relationship Id="rId1" Type="http://schemas.microsoft.com/office/2006/relationships/activeXControlBinary" Target="activeX138.bin"/></Relationships>
</file>

<file path=ppt/activeX/_rels/activeX14.xml.rels><?xml version="1.0" encoding="UTF-8" standalone="yes"?>
<Relationships xmlns="http://schemas.openxmlformats.org/package/2006/relationships"><Relationship Id="rId1" Type="http://schemas.microsoft.com/office/2006/relationships/activeXControlBinary" Target="activeX14.bin"/></Relationships>
</file>

<file path=ppt/activeX/_rels/activeX15.xml.rels><?xml version="1.0" encoding="UTF-8" standalone="yes"?>
<Relationships xmlns="http://schemas.openxmlformats.org/package/2006/relationships"><Relationship Id="rId1" Type="http://schemas.microsoft.com/office/2006/relationships/activeXControlBinary" Target="activeX15.bin"/></Relationships>
</file>

<file path=ppt/activeX/_rels/activeX16.xml.rels><?xml version="1.0" encoding="UTF-8" standalone="yes"?>
<Relationships xmlns="http://schemas.openxmlformats.org/package/2006/relationships"><Relationship Id="rId1" Type="http://schemas.microsoft.com/office/2006/relationships/activeXControlBinary" Target="activeX16.bin"/></Relationships>
</file>

<file path=ppt/activeX/_rels/activeX17.xml.rels><?xml version="1.0" encoding="UTF-8" standalone="yes"?>
<Relationships xmlns="http://schemas.openxmlformats.org/package/2006/relationships"><Relationship Id="rId1" Type="http://schemas.microsoft.com/office/2006/relationships/activeXControlBinary" Target="activeX17.bin"/></Relationships>
</file>

<file path=ppt/activeX/_rels/activeX18.xml.rels><?xml version="1.0" encoding="UTF-8" standalone="yes"?>
<Relationships xmlns="http://schemas.openxmlformats.org/package/2006/relationships"><Relationship Id="rId1" Type="http://schemas.microsoft.com/office/2006/relationships/activeXControlBinary" Target="activeX18.bin"/></Relationships>
</file>

<file path=ppt/activeX/_rels/activeX19.xml.rels><?xml version="1.0" encoding="UTF-8" standalone="yes"?>
<Relationships xmlns="http://schemas.openxmlformats.org/package/2006/relationships"><Relationship Id="rId1" Type="http://schemas.microsoft.com/office/2006/relationships/activeXControlBinary" Target="activeX19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20.xml.rels><?xml version="1.0" encoding="UTF-8" standalone="yes"?>
<Relationships xmlns="http://schemas.openxmlformats.org/package/2006/relationships"><Relationship Id="rId1" Type="http://schemas.microsoft.com/office/2006/relationships/activeXControlBinary" Target="activeX20.bin"/></Relationships>
</file>

<file path=ppt/activeX/_rels/activeX21.xml.rels><?xml version="1.0" encoding="UTF-8" standalone="yes"?>
<Relationships xmlns="http://schemas.openxmlformats.org/package/2006/relationships"><Relationship Id="rId1" Type="http://schemas.microsoft.com/office/2006/relationships/activeXControlBinary" Target="activeX21.bin"/></Relationships>
</file>

<file path=ppt/activeX/_rels/activeX22.xml.rels><?xml version="1.0" encoding="UTF-8" standalone="yes"?>
<Relationships xmlns="http://schemas.openxmlformats.org/package/2006/relationships"><Relationship Id="rId1" Type="http://schemas.microsoft.com/office/2006/relationships/activeXControlBinary" Target="activeX22.bin"/></Relationships>
</file>

<file path=ppt/activeX/_rels/activeX23.xml.rels><?xml version="1.0" encoding="UTF-8" standalone="yes"?>
<Relationships xmlns="http://schemas.openxmlformats.org/package/2006/relationships"><Relationship Id="rId1" Type="http://schemas.microsoft.com/office/2006/relationships/activeXControlBinary" Target="activeX23.bin"/></Relationships>
</file>

<file path=ppt/activeX/_rels/activeX24.xml.rels><?xml version="1.0" encoding="UTF-8" standalone="yes"?>
<Relationships xmlns="http://schemas.openxmlformats.org/package/2006/relationships"><Relationship Id="rId1" Type="http://schemas.microsoft.com/office/2006/relationships/activeXControlBinary" Target="activeX24.bin"/></Relationships>
</file>

<file path=ppt/activeX/_rels/activeX25.xml.rels><?xml version="1.0" encoding="UTF-8" standalone="yes"?>
<Relationships xmlns="http://schemas.openxmlformats.org/package/2006/relationships"><Relationship Id="rId1" Type="http://schemas.microsoft.com/office/2006/relationships/activeXControlBinary" Target="activeX25.bin"/></Relationships>
</file>

<file path=ppt/activeX/_rels/activeX26.xml.rels><?xml version="1.0" encoding="UTF-8" standalone="yes"?>
<Relationships xmlns="http://schemas.openxmlformats.org/package/2006/relationships"><Relationship Id="rId1" Type="http://schemas.microsoft.com/office/2006/relationships/activeXControlBinary" Target="activeX26.bin"/></Relationships>
</file>

<file path=ppt/activeX/_rels/activeX27.xml.rels><?xml version="1.0" encoding="UTF-8" standalone="yes"?>
<Relationships xmlns="http://schemas.openxmlformats.org/package/2006/relationships"><Relationship Id="rId1" Type="http://schemas.microsoft.com/office/2006/relationships/activeXControlBinary" Target="activeX27.bin"/></Relationships>
</file>

<file path=ppt/activeX/_rels/activeX28.xml.rels><?xml version="1.0" encoding="UTF-8" standalone="yes"?>
<Relationships xmlns="http://schemas.openxmlformats.org/package/2006/relationships"><Relationship Id="rId1" Type="http://schemas.microsoft.com/office/2006/relationships/activeXControlBinary" Target="activeX28.bin"/></Relationships>
</file>

<file path=ppt/activeX/_rels/activeX29.xml.rels><?xml version="1.0" encoding="UTF-8" standalone="yes"?>
<Relationships xmlns="http://schemas.openxmlformats.org/package/2006/relationships"><Relationship Id="rId1" Type="http://schemas.microsoft.com/office/2006/relationships/activeXControlBinary" Target="activeX29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30.xml.rels><?xml version="1.0" encoding="UTF-8" standalone="yes"?>
<Relationships xmlns="http://schemas.openxmlformats.org/package/2006/relationships"><Relationship Id="rId1" Type="http://schemas.microsoft.com/office/2006/relationships/activeXControlBinary" Target="activeX30.bin"/></Relationships>
</file>

<file path=ppt/activeX/_rels/activeX31.xml.rels><?xml version="1.0" encoding="UTF-8" standalone="yes"?>
<Relationships xmlns="http://schemas.openxmlformats.org/package/2006/relationships"><Relationship Id="rId1" Type="http://schemas.microsoft.com/office/2006/relationships/activeXControlBinary" Target="activeX31.bin"/></Relationships>
</file>

<file path=ppt/activeX/_rels/activeX32.xml.rels><?xml version="1.0" encoding="UTF-8" standalone="yes"?>
<Relationships xmlns="http://schemas.openxmlformats.org/package/2006/relationships"><Relationship Id="rId1" Type="http://schemas.microsoft.com/office/2006/relationships/activeXControlBinary" Target="activeX32.bin"/></Relationships>
</file>

<file path=ppt/activeX/_rels/activeX33.xml.rels><?xml version="1.0" encoding="UTF-8" standalone="yes"?>
<Relationships xmlns="http://schemas.openxmlformats.org/package/2006/relationships"><Relationship Id="rId1" Type="http://schemas.microsoft.com/office/2006/relationships/activeXControlBinary" Target="activeX33.bin"/></Relationships>
</file>

<file path=ppt/activeX/_rels/activeX34.xml.rels><?xml version="1.0" encoding="UTF-8" standalone="yes"?>
<Relationships xmlns="http://schemas.openxmlformats.org/package/2006/relationships"><Relationship Id="rId1" Type="http://schemas.microsoft.com/office/2006/relationships/activeXControlBinary" Target="activeX34.bin"/></Relationships>
</file>

<file path=ppt/activeX/_rels/activeX35.xml.rels><?xml version="1.0" encoding="UTF-8" standalone="yes"?>
<Relationships xmlns="http://schemas.openxmlformats.org/package/2006/relationships"><Relationship Id="rId1" Type="http://schemas.microsoft.com/office/2006/relationships/activeXControlBinary" Target="activeX35.bin"/></Relationships>
</file>

<file path=ppt/activeX/_rels/activeX36.xml.rels><?xml version="1.0" encoding="UTF-8" standalone="yes"?>
<Relationships xmlns="http://schemas.openxmlformats.org/package/2006/relationships"><Relationship Id="rId1" Type="http://schemas.microsoft.com/office/2006/relationships/activeXControlBinary" Target="activeX36.bin"/></Relationships>
</file>

<file path=ppt/activeX/_rels/activeX37.xml.rels><?xml version="1.0" encoding="UTF-8" standalone="yes"?>
<Relationships xmlns="http://schemas.openxmlformats.org/package/2006/relationships"><Relationship Id="rId1" Type="http://schemas.microsoft.com/office/2006/relationships/activeXControlBinary" Target="activeX37.bin"/></Relationships>
</file>

<file path=ppt/activeX/_rels/activeX38.xml.rels><?xml version="1.0" encoding="UTF-8" standalone="yes"?>
<Relationships xmlns="http://schemas.openxmlformats.org/package/2006/relationships"><Relationship Id="rId1" Type="http://schemas.microsoft.com/office/2006/relationships/activeXControlBinary" Target="activeX38.bin"/></Relationships>
</file>

<file path=ppt/activeX/_rels/activeX39.xml.rels><?xml version="1.0" encoding="UTF-8" standalone="yes"?>
<Relationships xmlns="http://schemas.openxmlformats.org/package/2006/relationships"><Relationship Id="rId1" Type="http://schemas.microsoft.com/office/2006/relationships/activeXControlBinary" Target="activeX39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40.xml.rels><?xml version="1.0" encoding="UTF-8" standalone="yes"?>
<Relationships xmlns="http://schemas.openxmlformats.org/package/2006/relationships"><Relationship Id="rId1" Type="http://schemas.microsoft.com/office/2006/relationships/activeXControlBinary" Target="activeX40.bin"/></Relationships>
</file>

<file path=ppt/activeX/_rels/activeX41.xml.rels><?xml version="1.0" encoding="UTF-8" standalone="yes"?>
<Relationships xmlns="http://schemas.openxmlformats.org/package/2006/relationships"><Relationship Id="rId1" Type="http://schemas.microsoft.com/office/2006/relationships/activeXControlBinary" Target="activeX41.bin"/></Relationships>
</file>

<file path=ppt/activeX/_rels/activeX42.xml.rels><?xml version="1.0" encoding="UTF-8" standalone="yes"?>
<Relationships xmlns="http://schemas.openxmlformats.org/package/2006/relationships"><Relationship Id="rId1" Type="http://schemas.microsoft.com/office/2006/relationships/activeXControlBinary" Target="activeX42.bin"/></Relationships>
</file>

<file path=ppt/activeX/_rels/activeX43.xml.rels><?xml version="1.0" encoding="UTF-8" standalone="yes"?>
<Relationships xmlns="http://schemas.openxmlformats.org/package/2006/relationships"><Relationship Id="rId1" Type="http://schemas.microsoft.com/office/2006/relationships/activeXControlBinary" Target="activeX43.bin"/></Relationships>
</file>

<file path=ppt/activeX/_rels/activeX44.xml.rels><?xml version="1.0" encoding="UTF-8" standalone="yes"?>
<Relationships xmlns="http://schemas.openxmlformats.org/package/2006/relationships"><Relationship Id="rId1" Type="http://schemas.microsoft.com/office/2006/relationships/activeXControlBinary" Target="activeX44.bin"/></Relationships>
</file>

<file path=ppt/activeX/_rels/activeX45.xml.rels><?xml version="1.0" encoding="UTF-8" standalone="yes"?>
<Relationships xmlns="http://schemas.openxmlformats.org/package/2006/relationships"><Relationship Id="rId1" Type="http://schemas.microsoft.com/office/2006/relationships/activeXControlBinary" Target="activeX45.bin"/></Relationships>
</file>

<file path=ppt/activeX/_rels/activeX46.xml.rels><?xml version="1.0" encoding="UTF-8" standalone="yes"?>
<Relationships xmlns="http://schemas.openxmlformats.org/package/2006/relationships"><Relationship Id="rId1" Type="http://schemas.microsoft.com/office/2006/relationships/activeXControlBinary" Target="activeX46.bin"/></Relationships>
</file>

<file path=ppt/activeX/_rels/activeX47.xml.rels><?xml version="1.0" encoding="UTF-8" standalone="yes"?>
<Relationships xmlns="http://schemas.openxmlformats.org/package/2006/relationships"><Relationship Id="rId1" Type="http://schemas.microsoft.com/office/2006/relationships/activeXControlBinary" Target="activeX47.bin"/></Relationships>
</file>

<file path=ppt/activeX/_rels/activeX48.xml.rels><?xml version="1.0" encoding="UTF-8" standalone="yes"?>
<Relationships xmlns="http://schemas.openxmlformats.org/package/2006/relationships"><Relationship Id="rId1" Type="http://schemas.microsoft.com/office/2006/relationships/activeXControlBinary" Target="activeX48.bin"/></Relationships>
</file>

<file path=ppt/activeX/_rels/activeX49.xml.rels><?xml version="1.0" encoding="UTF-8" standalone="yes"?>
<Relationships xmlns="http://schemas.openxmlformats.org/package/2006/relationships"><Relationship Id="rId1" Type="http://schemas.microsoft.com/office/2006/relationships/activeXControlBinary" Target="activeX49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50.xml.rels><?xml version="1.0" encoding="UTF-8" standalone="yes"?>
<Relationships xmlns="http://schemas.openxmlformats.org/package/2006/relationships"><Relationship Id="rId1" Type="http://schemas.microsoft.com/office/2006/relationships/activeXControlBinary" Target="activeX50.bin"/></Relationships>
</file>

<file path=ppt/activeX/_rels/activeX51.xml.rels><?xml version="1.0" encoding="UTF-8" standalone="yes"?>
<Relationships xmlns="http://schemas.openxmlformats.org/package/2006/relationships"><Relationship Id="rId1" Type="http://schemas.microsoft.com/office/2006/relationships/activeXControlBinary" Target="activeX51.bin"/></Relationships>
</file>

<file path=ppt/activeX/_rels/activeX52.xml.rels><?xml version="1.0" encoding="UTF-8" standalone="yes"?>
<Relationships xmlns="http://schemas.openxmlformats.org/package/2006/relationships"><Relationship Id="rId1" Type="http://schemas.microsoft.com/office/2006/relationships/activeXControlBinary" Target="activeX52.bin"/></Relationships>
</file>

<file path=ppt/activeX/_rels/activeX53.xml.rels><?xml version="1.0" encoding="UTF-8" standalone="yes"?>
<Relationships xmlns="http://schemas.openxmlformats.org/package/2006/relationships"><Relationship Id="rId1" Type="http://schemas.microsoft.com/office/2006/relationships/activeXControlBinary" Target="activeX53.bin"/></Relationships>
</file>

<file path=ppt/activeX/_rels/activeX54.xml.rels><?xml version="1.0" encoding="UTF-8" standalone="yes"?>
<Relationships xmlns="http://schemas.openxmlformats.org/package/2006/relationships"><Relationship Id="rId1" Type="http://schemas.microsoft.com/office/2006/relationships/activeXControlBinary" Target="activeX54.bin"/></Relationships>
</file>

<file path=ppt/activeX/_rels/activeX55.xml.rels><?xml version="1.0" encoding="UTF-8" standalone="yes"?>
<Relationships xmlns="http://schemas.openxmlformats.org/package/2006/relationships"><Relationship Id="rId1" Type="http://schemas.microsoft.com/office/2006/relationships/activeXControlBinary" Target="activeX55.bin"/></Relationships>
</file>

<file path=ppt/activeX/_rels/activeX56.xml.rels><?xml version="1.0" encoding="UTF-8" standalone="yes"?>
<Relationships xmlns="http://schemas.openxmlformats.org/package/2006/relationships"><Relationship Id="rId1" Type="http://schemas.microsoft.com/office/2006/relationships/activeXControlBinary" Target="activeX56.bin"/></Relationships>
</file>

<file path=ppt/activeX/_rels/activeX57.xml.rels><?xml version="1.0" encoding="UTF-8" standalone="yes"?>
<Relationships xmlns="http://schemas.openxmlformats.org/package/2006/relationships"><Relationship Id="rId1" Type="http://schemas.microsoft.com/office/2006/relationships/activeXControlBinary" Target="activeX57.bin"/></Relationships>
</file>

<file path=ppt/activeX/_rels/activeX58.xml.rels><?xml version="1.0" encoding="UTF-8" standalone="yes"?>
<Relationships xmlns="http://schemas.openxmlformats.org/package/2006/relationships"><Relationship Id="rId1" Type="http://schemas.microsoft.com/office/2006/relationships/activeXControlBinary" Target="activeX58.bin"/></Relationships>
</file>

<file path=ppt/activeX/_rels/activeX59.xml.rels><?xml version="1.0" encoding="UTF-8" standalone="yes"?>
<Relationships xmlns="http://schemas.openxmlformats.org/package/2006/relationships"><Relationship Id="rId1" Type="http://schemas.microsoft.com/office/2006/relationships/activeXControlBinary" Target="activeX59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60.xml.rels><?xml version="1.0" encoding="UTF-8" standalone="yes"?>
<Relationships xmlns="http://schemas.openxmlformats.org/package/2006/relationships"><Relationship Id="rId1" Type="http://schemas.microsoft.com/office/2006/relationships/activeXControlBinary" Target="activeX60.bin"/></Relationships>
</file>

<file path=ppt/activeX/_rels/activeX61.xml.rels><?xml version="1.0" encoding="UTF-8" standalone="yes"?>
<Relationships xmlns="http://schemas.openxmlformats.org/package/2006/relationships"><Relationship Id="rId1" Type="http://schemas.microsoft.com/office/2006/relationships/activeXControlBinary" Target="activeX61.bin"/></Relationships>
</file>

<file path=ppt/activeX/_rels/activeX62.xml.rels><?xml version="1.0" encoding="UTF-8" standalone="yes"?>
<Relationships xmlns="http://schemas.openxmlformats.org/package/2006/relationships"><Relationship Id="rId1" Type="http://schemas.microsoft.com/office/2006/relationships/activeXControlBinary" Target="activeX62.bin"/></Relationships>
</file>

<file path=ppt/activeX/_rels/activeX63.xml.rels><?xml version="1.0" encoding="UTF-8" standalone="yes"?>
<Relationships xmlns="http://schemas.openxmlformats.org/package/2006/relationships"><Relationship Id="rId1" Type="http://schemas.microsoft.com/office/2006/relationships/activeXControlBinary" Target="activeX63.bin"/></Relationships>
</file>

<file path=ppt/activeX/_rels/activeX64.xml.rels><?xml version="1.0" encoding="UTF-8" standalone="yes"?>
<Relationships xmlns="http://schemas.openxmlformats.org/package/2006/relationships"><Relationship Id="rId1" Type="http://schemas.microsoft.com/office/2006/relationships/activeXControlBinary" Target="activeX64.bin"/></Relationships>
</file>

<file path=ppt/activeX/_rels/activeX65.xml.rels><?xml version="1.0" encoding="UTF-8" standalone="yes"?>
<Relationships xmlns="http://schemas.openxmlformats.org/package/2006/relationships"><Relationship Id="rId1" Type="http://schemas.microsoft.com/office/2006/relationships/activeXControlBinary" Target="activeX65.bin"/></Relationships>
</file>

<file path=ppt/activeX/_rels/activeX66.xml.rels><?xml version="1.0" encoding="UTF-8" standalone="yes"?>
<Relationships xmlns="http://schemas.openxmlformats.org/package/2006/relationships"><Relationship Id="rId1" Type="http://schemas.microsoft.com/office/2006/relationships/activeXControlBinary" Target="activeX66.bin"/></Relationships>
</file>

<file path=ppt/activeX/_rels/activeX67.xml.rels><?xml version="1.0" encoding="UTF-8" standalone="yes"?>
<Relationships xmlns="http://schemas.openxmlformats.org/package/2006/relationships"><Relationship Id="rId1" Type="http://schemas.microsoft.com/office/2006/relationships/activeXControlBinary" Target="activeX67.bin"/></Relationships>
</file>

<file path=ppt/activeX/_rels/activeX68.xml.rels><?xml version="1.0" encoding="UTF-8" standalone="yes"?>
<Relationships xmlns="http://schemas.openxmlformats.org/package/2006/relationships"><Relationship Id="rId1" Type="http://schemas.microsoft.com/office/2006/relationships/activeXControlBinary" Target="activeX68.bin"/></Relationships>
</file>

<file path=ppt/activeX/_rels/activeX69.xml.rels><?xml version="1.0" encoding="UTF-8" standalone="yes"?>
<Relationships xmlns="http://schemas.openxmlformats.org/package/2006/relationships"><Relationship Id="rId1" Type="http://schemas.microsoft.com/office/2006/relationships/activeXControlBinary" Target="activeX69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70.xml.rels><?xml version="1.0" encoding="UTF-8" standalone="yes"?>
<Relationships xmlns="http://schemas.openxmlformats.org/package/2006/relationships"><Relationship Id="rId1" Type="http://schemas.microsoft.com/office/2006/relationships/activeXControlBinary" Target="activeX70.bin"/></Relationships>
</file>

<file path=ppt/activeX/_rels/activeX71.xml.rels><?xml version="1.0" encoding="UTF-8" standalone="yes"?>
<Relationships xmlns="http://schemas.openxmlformats.org/package/2006/relationships"><Relationship Id="rId1" Type="http://schemas.microsoft.com/office/2006/relationships/activeXControlBinary" Target="activeX71.bin"/></Relationships>
</file>

<file path=ppt/activeX/_rels/activeX72.xml.rels><?xml version="1.0" encoding="UTF-8" standalone="yes"?>
<Relationships xmlns="http://schemas.openxmlformats.org/package/2006/relationships"><Relationship Id="rId1" Type="http://schemas.microsoft.com/office/2006/relationships/activeXControlBinary" Target="activeX72.bin"/></Relationships>
</file>

<file path=ppt/activeX/_rels/activeX73.xml.rels><?xml version="1.0" encoding="UTF-8" standalone="yes"?>
<Relationships xmlns="http://schemas.openxmlformats.org/package/2006/relationships"><Relationship Id="rId1" Type="http://schemas.microsoft.com/office/2006/relationships/activeXControlBinary" Target="activeX73.bin"/></Relationships>
</file>

<file path=ppt/activeX/_rels/activeX74.xml.rels><?xml version="1.0" encoding="UTF-8" standalone="yes"?>
<Relationships xmlns="http://schemas.openxmlformats.org/package/2006/relationships"><Relationship Id="rId1" Type="http://schemas.microsoft.com/office/2006/relationships/activeXControlBinary" Target="activeX74.bin"/></Relationships>
</file>

<file path=ppt/activeX/_rels/activeX75.xml.rels><?xml version="1.0" encoding="UTF-8" standalone="yes"?>
<Relationships xmlns="http://schemas.openxmlformats.org/package/2006/relationships"><Relationship Id="rId1" Type="http://schemas.microsoft.com/office/2006/relationships/activeXControlBinary" Target="activeX75.bin"/></Relationships>
</file>

<file path=ppt/activeX/_rels/activeX76.xml.rels><?xml version="1.0" encoding="UTF-8" standalone="yes"?>
<Relationships xmlns="http://schemas.openxmlformats.org/package/2006/relationships"><Relationship Id="rId1" Type="http://schemas.microsoft.com/office/2006/relationships/activeXControlBinary" Target="activeX76.bin"/></Relationships>
</file>

<file path=ppt/activeX/_rels/activeX77.xml.rels><?xml version="1.0" encoding="UTF-8" standalone="yes"?>
<Relationships xmlns="http://schemas.openxmlformats.org/package/2006/relationships"><Relationship Id="rId1" Type="http://schemas.microsoft.com/office/2006/relationships/activeXControlBinary" Target="activeX77.bin"/></Relationships>
</file>

<file path=ppt/activeX/_rels/activeX78.xml.rels><?xml version="1.0" encoding="UTF-8" standalone="yes"?>
<Relationships xmlns="http://schemas.openxmlformats.org/package/2006/relationships"><Relationship Id="rId1" Type="http://schemas.microsoft.com/office/2006/relationships/activeXControlBinary" Target="activeX78.bin"/></Relationships>
</file>

<file path=ppt/activeX/_rels/activeX79.xml.rels><?xml version="1.0" encoding="UTF-8" standalone="yes"?>
<Relationships xmlns="http://schemas.openxmlformats.org/package/2006/relationships"><Relationship Id="rId1" Type="http://schemas.microsoft.com/office/2006/relationships/activeXControlBinary" Target="activeX79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80.xml.rels><?xml version="1.0" encoding="UTF-8" standalone="yes"?>
<Relationships xmlns="http://schemas.openxmlformats.org/package/2006/relationships"><Relationship Id="rId1" Type="http://schemas.microsoft.com/office/2006/relationships/activeXControlBinary" Target="activeX80.bin"/></Relationships>
</file>

<file path=ppt/activeX/_rels/activeX81.xml.rels><?xml version="1.0" encoding="UTF-8" standalone="yes"?>
<Relationships xmlns="http://schemas.openxmlformats.org/package/2006/relationships"><Relationship Id="rId1" Type="http://schemas.microsoft.com/office/2006/relationships/activeXControlBinary" Target="activeX81.bin"/></Relationships>
</file>

<file path=ppt/activeX/_rels/activeX82.xml.rels><?xml version="1.0" encoding="UTF-8" standalone="yes"?>
<Relationships xmlns="http://schemas.openxmlformats.org/package/2006/relationships"><Relationship Id="rId1" Type="http://schemas.microsoft.com/office/2006/relationships/activeXControlBinary" Target="activeX82.bin"/></Relationships>
</file>

<file path=ppt/activeX/_rels/activeX83.xml.rels><?xml version="1.0" encoding="UTF-8" standalone="yes"?>
<Relationships xmlns="http://schemas.openxmlformats.org/package/2006/relationships"><Relationship Id="rId1" Type="http://schemas.microsoft.com/office/2006/relationships/activeXControlBinary" Target="activeX83.bin"/></Relationships>
</file>

<file path=ppt/activeX/_rels/activeX84.xml.rels><?xml version="1.0" encoding="UTF-8" standalone="yes"?>
<Relationships xmlns="http://schemas.openxmlformats.org/package/2006/relationships"><Relationship Id="rId1" Type="http://schemas.microsoft.com/office/2006/relationships/activeXControlBinary" Target="activeX84.bin"/></Relationships>
</file>

<file path=ppt/activeX/_rels/activeX85.xml.rels><?xml version="1.0" encoding="UTF-8" standalone="yes"?>
<Relationships xmlns="http://schemas.openxmlformats.org/package/2006/relationships"><Relationship Id="rId1" Type="http://schemas.microsoft.com/office/2006/relationships/activeXControlBinary" Target="activeX85.bin"/></Relationships>
</file>

<file path=ppt/activeX/_rels/activeX86.xml.rels><?xml version="1.0" encoding="UTF-8" standalone="yes"?>
<Relationships xmlns="http://schemas.openxmlformats.org/package/2006/relationships"><Relationship Id="rId1" Type="http://schemas.microsoft.com/office/2006/relationships/activeXControlBinary" Target="activeX86.bin"/></Relationships>
</file>

<file path=ppt/activeX/_rels/activeX87.xml.rels><?xml version="1.0" encoding="UTF-8" standalone="yes"?>
<Relationships xmlns="http://schemas.openxmlformats.org/package/2006/relationships"><Relationship Id="rId1" Type="http://schemas.microsoft.com/office/2006/relationships/activeXControlBinary" Target="activeX87.bin"/></Relationships>
</file>

<file path=ppt/activeX/_rels/activeX88.xml.rels><?xml version="1.0" encoding="UTF-8" standalone="yes"?>
<Relationships xmlns="http://schemas.openxmlformats.org/package/2006/relationships"><Relationship Id="rId1" Type="http://schemas.microsoft.com/office/2006/relationships/activeXControlBinary" Target="activeX88.bin"/></Relationships>
</file>

<file path=ppt/activeX/_rels/activeX89.xml.rels><?xml version="1.0" encoding="UTF-8" standalone="yes"?>
<Relationships xmlns="http://schemas.openxmlformats.org/package/2006/relationships"><Relationship Id="rId1" Type="http://schemas.microsoft.com/office/2006/relationships/activeXControlBinary" Target="activeX89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_rels/activeX90.xml.rels><?xml version="1.0" encoding="UTF-8" standalone="yes"?>
<Relationships xmlns="http://schemas.openxmlformats.org/package/2006/relationships"><Relationship Id="rId1" Type="http://schemas.microsoft.com/office/2006/relationships/activeXControlBinary" Target="activeX90.bin"/></Relationships>
</file>

<file path=ppt/activeX/_rels/activeX91.xml.rels><?xml version="1.0" encoding="UTF-8" standalone="yes"?>
<Relationships xmlns="http://schemas.openxmlformats.org/package/2006/relationships"><Relationship Id="rId1" Type="http://schemas.microsoft.com/office/2006/relationships/activeXControlBinary" Target="activeX91.bin"/></Relationships>
</file>

<file path=ppt/activeX/_rels/activeX92.xml.rels><?xml version="1.0" encoding="UTF-8" standalone="yes"?>
<Relationships xmlns="http://schemas.openxmlformats.org/package/2006/relationships"><Relationship Id="rId1" Type="http://schemas.microsoft.com/office/2006/relationships/activeXControlBinary" Target="activeX92.bin"/></Relationships>
</file>

<file path=ppt/activeX/_rels/activeX93.xml.rels><?xml version="1.0" encoding="UTF-8" standalone="yes"?>
<Relationships xmlns="http://schemas.openxmlformats.org/package/2006/relationships"><Relationship Id="rId1" Type="http://schemas.microsoft.com/office/2006/relationships/activeXControlBinary" Target="activeX93.bin"/></Relationships>
</file>

<file path=ppt/activeX/_rels/activeX94.xml.rels><?xml version="1.0" encoding="UTF-8" standalone="yes"?>
<Relationships xmlns="http://schemas.openxmlformats.org/package/2006/relationships"><Relationship Id="rId1" Type="http://schemas.microsoft.com/office/2006/relationships/activeXControlBinary" Target="activeX94.bin"/></Relationships>
</file>

<file path=ppt/activeX/_rels/activeX95.xml.rels><?xml version="1.0" encoding="UTF-8" standalone="yes"?>
<Relationships xmlns="http://schemas.openxmlformats.org/package/2006/relationships"><Relationship Id="rId1" Type="http://schemas.microsoft.com/office/2006/relationships/activeXControlBinary" Target="activeX95.bin"/></Relationships>
</file>

<file path=ppt/activeX/_rels/activeX96.xml.rels><?xml version="1.0" encoding="UTF-8" standalone="yes"?>
<Relationships xmlns="http://schemas.openxmlformats.org/package/2006/relationships"><Relationship Id="rId1" Type="http://schemas.microsoft.com/office/2006/relationships/activeXControlBinary" Target="activeX96.bin"/></Relationships>
</file>

<file path=ppt/activeX/_rels/activeX97.xml.rels><?xml version="1.0" encoding="UTF-8" standalone="yes"?>
<Relationships xmlns="http://schemas.openxmlformats.org/package/2006/relationships"><Relationship Id="rId1" Type="http://schemas.microsoft.com/office/2006/relationships/activeXControlBinary" Target="activeX97.bin"/></Relationships>
</file>

<file path=ppt/activeX/_rels/activeX98.xml.rels><?xml version="1.0" encoding="UTF-8" standalone="yes"?>
<Relationships xmlns="http://schemas.openxmlformats.org/package/2006/relationships"><Relationship Id="rId1" Type="http://schemas.microsoft.com/office/2006/relationships/activeXControlBinary" Target="activeX98.bin"/></Relationships>
</file>

<file path=ppt/activeX/_rels/activeX99.xml.rels><?xml version="1.0" encoding="UTF-8" standalone="yes"?>
<Relationships xmlns="http://schemas.openxmlformats.org/package/2006/relationships"><Relationship Id="rId1" Type="http://schemas.microsoft.com/office/2006/relationships/activeXControlBinary" Target="activeX99.bin"/></Relationships>
</file>

<file path=ppt/activeX/activeX1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0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00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01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02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03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04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05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06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07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08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09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1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10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11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12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13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14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15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16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17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18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19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2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20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21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22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23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24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25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26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27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28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29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3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30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31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32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33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34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35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36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37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38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4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5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6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7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8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9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2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20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21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22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23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24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25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26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27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28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29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3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30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31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32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33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34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35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36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37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38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39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4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40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41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42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43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44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45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46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47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48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49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5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50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51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52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53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54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55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56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57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58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59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6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60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61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62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63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64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65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66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67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68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69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7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70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71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72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73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74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75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76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77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78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79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8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80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81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82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83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84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85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86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87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88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89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9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90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91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92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93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94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95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96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97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98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99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1688AD-4D5E-43BE-96A7-2FA2DB51474A}" type="datetimeFigureOut">
              <a:rPr lang="fi-FI" smtClean="0"/>
              <a:t>13.02.2018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8956B3-3D5C-4F51-B7C4-A1EB2A26524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7978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25997-8D81-48FA-9508-E6AB218D0D05}" type="datetimeFigureOut">
              <a:rPr lang="fi-FI" smtClean="0"/>
              <a:t>13.02.2018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BA011-42EA-46CF-AFE0-39AF5754460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405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25997-8D81-48FA-9508-E6AB218D0D05}" type="datetimeFigureOut">
              <a:rPr lang="fi-FI" smtClean="0"/>
              <a:t>13.02.2018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BA011-42EA-46CF-AFE0-39AF5754460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3889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25997-8D81-48FA-9508-E6AB218D0D05}" type="datetimeFigureOut">
              <a:rPr lang="fi-FI" smtClean="0"/>
              <a:t>13.02.2018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BA011-42EA-46CF-AFE0-39AF5754460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6981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25997-8D81-48FA-9508-E6AB218D0D05}" type="datetimeFigureOut">
              <a:rPr lang="fi-FI" smtClean="0"/>
              <a:t>13.02.2018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BA011-42EA-46CF-AFE0-39AF5754460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8608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25997-8D81-48FA-9508-E6AB218D0D05}" type="datetimeFigureOut">
              <a:rPr lang="fi-FI" smtClean="0"/>
              <a:t>13.02.2018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BA011-42EA-46CF-AFE0-39AF5754460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6048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25997-8D81-48FA-9508-E6AB218D0D05}" type="datetimeFigureOut">
              <a:rPr lang="fi-FI" smtClean="0"/>
              <a:t>13.02.2018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BA011-42EA-46CF-AFE0-39AF5754460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8958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25997-8D81-48FA-9508-E6AB218D0D05}" type="datetimeFigureOut">
              <a:rPr lang="fi-FI" smtClean="0"/>
              <a:t>13.02.2018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BA011-42EA-46CF-AFE0-39AF5754460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1043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25997-8D81-48FA-9508-E6AB218D0D05}" type="datetimeFigureOut">
              <a:rPr lang="fi-FI" smtClean="0"/>
              <a:t>13.02.2018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BA011-42EA-46CF-AFE0-39AF5754460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1180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25997-8D81-48FA-9508-E6AB218D0D05}" type="datetimeFigureOut">
              <a:rPr lang="fi-FI" smtClean="0"/>
              <a:t>13.02.2018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BA011-42EA-46CF-AFE0-39AF5754460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66542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25997-8D81-48FA-9508-E6AB218D0D05}" type="datetimeFigureOut">
              <a:rPr lang="fi-FI" smtClean="0"/>
              <a:t>13.02.2018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BA011-42EA-46CF-AFE0-39AF5754460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0784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25997-8D81-48FA-9508-E6AB218D0D05}" type="datetimeFigureOut">
              <a:rPr lang="fi-FI" smtClean="0"/>
              <a:t>13.02.2018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BA011-42EA-46CF-AFE0-39AF5754460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9615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25997-8D81-48FA-9508-E6AB218D0D05}" type="datetimeFigureOut">
              <a:rPr lang="fi-FI" smtClean="0"/>
              <a:t>13.02.2018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BA011-42EA-46CF-AFE0-39AF5754460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7080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22.xml"/><Relationship Id="rId13" Type="http://schemas.openxmlformats.org/officeDocument/2006/relationships/control" Target="../activeX/activeX27.xml"/><Relationship Id="rId3" Type="http://schemas.openxmlformats.org/officeDocument/2006/relationships/control" Target="../activeX/activeX17.xml"/><Relationship Id="rId7" Type="http://schemas.openxmlformats.org/officeDocument/2006/relationships/control" Target="../activeX/activeX21.xml"/><Relationship Id="rId12" Type="http://schemas.openxmlformats.org/officeDocument/2006/relationships/control" Target="../activeX/activeX26.xml"/><Relationship Id="rId2" Type="http://schemas.openxmlformats.org/officeDocument/2006/relationships/control" Target="../activeX/activeX16.xml"/><Relationship Id="rId16" Type="http://schemas.openxmlformats.org/officeDocument/2006/relationships/image" Target="../media/image5.wmf"/><Relationship Id="rId1" Type="http://schemas.openxmlformats.org/officeDocument/2006/relationships/vmlDrawing" Target="../drawings/vmlDrawing2.vml"/><Relationship Id="rId6" Type="http://schemas.openxmlformats.org/officeDocument/2006/relationships/control" Target="../activeX/activeX20.xml"/><Relationship Id="rId11" Type="http://schemas.openxmlformats.org/officeDocument/2006/relationships/control" Target="../activeX/activeX25.xml"/><Relationship Id="rId5" Type="http://schemas.openxmlformats.org/officeDocument/2006/relationships/control" Target="../activeX/activeX19.xml"/><Relationship Id="rId15" Type="http://schemas.openxmlformats.org/officeDocument/2006/relationships/image" Target="../media/image4.gif"/><Relationship Id="rId10" Type="http://schemas.openxmlformats.org/officeDocument/2006/relationships/control" Target="../activeX/activeX24.xml"/><Relationship Id="rId4" Type="http://schemas.openxmlformats.org/officeDocument/2006/relationships/control" Target="../activeX/activeX18.xml"/><Relationship Id="rId9" Type="http://schemas.openxmlformats.org/officeDocument/2006/relationships/control" Target="../activeX/activeX23.xml"/><Relationship Id="rId1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34.xml"/><Relationship Id="rId13" Type="http://schemas.openxmlformats.org/officeDocument/2006/relationships/control" Target="../activeX/activeX39.xml"/><Relationship Id="rId18" Type="http://schemas.openxmlformats.org/officeDocument/2006/relationships/control" Target="../activeX/activeX44.xml"/><Relationship Id="rId26" Type="http://schemas.openxmlformats.org/officeDocument/2006/relationships/image" Target="../media/image5.wmf"/><Relationship Id="rId3" Type="http://schemas.openxmlformats.org/officeDocument/2006/relationships/control" Target="../activeX/activeX29.xml"/><Relationship Id="rId21" Type="http://schemas.openxmlformats.org/officeDocument/2006/relationships/control" Target="../activeX/activeX47.xml"/><Relationship Id="rId7" Type="http://schemas.openxmlformats.org/officeDocument/2006/relationships/control" Target="../activeX/activeX33.xml"/><Relationship Id="rId12" Type="http://schemas.openxmlformats.org/officeDocument/2006/relationships/control" Target="../activeX/activeX38.xml"/><Relationship Id="rId17" Type="http://schemas.openxmlformats.org/officeDocument/2006/relationships/control" Target="../activeX/activeX43.xml"/><Relationship Id="rId25" Type="http://schemas.openxmlformats.org/officeDocument/2006/relationships/image" Target="../media/image4.gif"/><Relationship Id="rId2" Type="http://schemas.openxmlformats.org/officeDocument/2006/relationships/control" Target="../activeX/activeX28.xml"/><Relationship Id="rId16" Type="http://schemas.openxmlformats.org/officeDocument/2006/relationships/control" Target="../activeX/activeX42.xml"/><Relationship Id="rId20" Type="http://schemas.openxmlformats.org/officeDocument/2006/relationships/control" Target="../activeX/activeX46.xml"/><Relationship Id="rId1" Type="http://schemas.openxmlformats.org/officeDocument/2006/relationships/vmlDrawing" Target="../drawings/vmlDrawing3.vml"/><Relationship Id="rId6" Type="http://schemas.openxmlformats.org/officeDocument/2006/relationships/control" Target="../activeX/activeX32.xml"/><Relationship Id="rId11" Type="http://schemas.openxmlformats.org/officeDocument/2006/relationships/control" Target="../activeX/activeX37.xml"/><Relationship Id="rId24" Type="http://schemas.openxmlformats.org/officeDocument/2006/relationships/slideLayout" Target="../slideLayouts/slideLayout2.xml"/><Relationship Id="rId5" Type="http://schemas.openxmlformats.org/officeDocument/2006/relationships/control" Target="../activeX/activeX31.xml"/><Relationship Id="rId15" Type="http://schemas.openxmlformats.org/officeDocument/2006/relationships/control" Target="../activeX/activeX41.xml"/><Relationship Id="rId23" Type="http://schemas.openxmlformats.org/officeDocument/2006/relationships/control" Target="../activeX/activeX49.xml"/><Relationship Id="rId10" Type="http://schemas.openxmlformats.org/officeDocument/2006/relationships/control" Target="../activeX/activeX36.xml"/><Relationship Id="rId19" Type="http://schemas.openxmlformats.org/officeDocument/2006/relationships/control" Target="../activeX/activeX45.xml"/><Relationship Id="rId4" Type="http://schemas.openxmlformats.org/officeDocument/2006/relationships/control" Target="../activeX/activeX30.xml"/><Relationship Id="rId9" Type="http://schemas.openxmlformats.org/officeDocument/2006/relationships/control" Target="../activeX/activeX35.xml"/><Relationship Id="rId14" Type="http://schemas.openxmlformats.org/officeDocument/2006/relationships/control" Target="../activeX/activeX40.xml"/><Relationship Id="rId22" Type="http://schemas.openxmlformats.org/officeDocument/2006/relationships/control" Target="../activeX/activeX4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56.xml"/><Relationship Id="rId13" Type="http://schemas.openxmlformats.org/officeDocument/2006/relationships/control" Target="../activeX/activeX61.xml"/><Relationship Id="rId18" Type="http://schemas.openxmlformats.org/officeDocument/2006/relationships/image" Target="../media/image4.gif"/><Relationship Id="rId3" Type="http://schemas.openxmlformats.org/officeDocument/2006/relationships/control" Target="../activeX/activeX51.xml"/><Relationship Id="rId7" Type="http://schemas.openxmlformats.org/officeDocument/2006/relationships/control" Target="../activeX/activeX55.xml"/><Relationship Id="rId12" Type="http://schemas.openxmlformats.org/officeDocument/2006/relationships/control" Target="../activeX/activeX60.xml"/><Relationship Id="rId17" Type="http://schemas.openxmlformats.org/officeDocument/2006/relationships/slideLayout" Target="../slideLayouts/slideLayout2.xml"/><Relationship Id="rId2" Type="http://schemas.openxmlformats.org/officeDocument/2006/relationships/control" Target="../activeX/activeX50.xml"/><Relationship Id="rId16" Type="http://schemas.openxmlformats.org/officeDocument/2006/relationships/control" Target="../activeX/activeX64.xml"/><Relationship Id="rId1" Type="http://schemas.openxmlformats.org/officeDocument/2006/relationships/vmlDrawing" Target="../drawings/vmlDrawing4.vml"/><Relationship Id="rId6" Type="http://schemas.openxmlformats.org/officeDocument/2006/relationships/control" Target="../activeX/activeX54.xml"/><Relationship Id="rId11" Type="http://schemas.openxmlformats.org/officeDocument/2006/relationships/control" Target="../activeX/activeX59.xml"/><Relationship Id="rId5" Type="http://schemas.openxmlformats.org/officeDocument/2006/relationships/control" Target="../activeX/activeX53.xml"/><Relationship Id="rId15" Type="http://schemas.openxmlformats.org/officeDocument/2006/relationships/control" Target="../activeX/activeX63.xml"/><Relationship Id="rId10" Type="http://schemas.openxmlformats.org/officeDocument/2006/relationships/control" Target="../activeX/activeX58.xml"/><Relationship Id="rId19" Type="http://schemas.openxmlformats.org/officeDocument/2006/relationships/image" Target="../media/image7.wmf"/><Relationship Id="rId4" Type="http://schemas.openxmlformats.org/officeDocument/2006/relationships/control" Target="../activeX/activeX52.xml"/><Relationship Id="rId9" Type="http://schemas.openxmlformats.org/officeDocument/2006/relationships/control" Target="../activeX/activeX57.xml"/><Relationship Id="rId14" Type="http://schemas.openxmlformats.org/officeDocument/2006/relationships/control" Target="../activeX/activeX6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71.xml"/><Relationship Id="rId13" Type="http://schemas.openxmlformats.org/officeDocument/2006/relationships/control" Target="../activeX/activeX76.xml"/><Relationship Id="rId18" Type="http://schemas.openxmlformats.org/officeDocument/2006/relationships/control" Target="../activeX/activeX81.xml"/><Relationship Id="rId26" Type="http://schemas.openxmlformats.org/officeDocument/2006/relationships/control" Target="../activeX/activeX89.xml"/><Relationship Id="rId3" Type="http://schemas.openxmlformats.org/officeDocument/2006/relationships/control" Target="../activeX/activeX66.xml"/><Relationship Id="rId21" Type="http://schemas.openxmlformats.org/officeDocument/2006/relationships/control" Target="../activeX/activeX84.xml"/><Relationship Id="rId7" Type="http://schemas.openxmlformats.org/officeDocument/2006/relationships/control" Target="../activeX/activeX70.xml"/><Relationship Id="rId12" Type="http://schemas.openxmlformats.org/officeDocument/2006/relationships/control" Target="../activeX/activeX75.xml"/><Relationship Id="rId17" Type="http://schemas.openxmlformats.org/officeDocument/2006/relationships/control" Target="../activeX/activeX80.xml"/><Relationship Id="rId25" Type="http://schemas.openxmlformats.org/officeDocument/2006/relationships/control" Target="../activeX/activeX88.xml"/><Relationship Id="rId2" Type="http://schemas.openxmlformats.org/officeDocument/2006/relationships/control" Target="../activeX/activeX65.xml"/><Relationship Id="rId16" Type="http://schemas.openxmlformats.org/officeDocument/2006/relationships/control" Target="../activeX/activeX79.xml"/><Relationship Id="rId20" Type="http://schemas.openxmlformats.org/officeDocument/2006/relationships/control" Target="../activeX/activeX83.xml"/><Relationship Id="rId29" Type="http://schemas.openxmlformats.org/officeDocument/2006/relationships/image" Target="../media/image8.jpeg"/><Relationship Id="rId1" Type="http://schemas.openxmlformats.org/officeDocument/2006/relationships/vmlDrawing" Target="../drawings/vmlDrawing5.vml"/><Relationship Id="rId6" Type="http://schemas.openxmlformats.org/officeDocument/2006/relationships/control" Target="../activeX/activeX69.xml"/><Relationship Id="rId11" Type="http://schemas.openxmlformats.org/officeDocument/2006/relationships/control" Target="../activeX/activeX74.xml"/><Relationship Id="rId24" Type="http://schemas.openxmlformats.org/officeDocument/2006/relationships/control" Target="../activeX/activeX87.xml"/><Relationship Id="rId5" Type="http://schemas.openxmlformats.org/officeDocument/2006/relationships/control" Target="../activeX/activeX68.xml"/><Relationship Id="rId15" Type="http://schemas.openxmlformats.org/officeDocument/2006/relationships/control" Target="../activeX/activeX78.xml"/><Relationship Id="rId23" Type="http://schemas.openxmlformats.org/officeDocument/2006/relationships/control" Target="../activeX/activeX86.xml"/><Relationship Id="rId28" Type="http://schemas.openxmlformats.org/officeDocument/2006/relationships/image" Target="../media/image4.gif"/><Relationship Id="rId10" Type="http://schemas.openxmlformats.org/officeDocument/2006/relationships/control" Target="../activeX/activeX73.xml"/><Relationship Id="rId19" Type="http://schemas.openxmlformats.org/officeDocument/2006/relationships/control" Target="../activeX/activeX82.xml"/><Relationship Id="rId4" Type="http://schemas.openxmlformats.org/officeDocument/2006/relationships/control" Target="../activeX/activeX67.xml"/><Relationship Id="rId9" Type="http://schemas.openxmlformats.org/officeDocument/2006/relationships/control" Target="../activeX/activeX72.xml"/><Relationship Id="rId14" Type="http://schemas.openxmlformats.org/officeDocument/2006/relationships/control" Target="../activeX/activeX77.xml"/><Relationship Id="rId22" Type="http://schemas.openxmlformats.org/officeDocument/2006/relationships/control" Target="../activeX/activeX85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5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96.xml"/><Relationship Id="rId13" Type="http://schemas.openxmlformats.org/officeDocument/2006/relationships/image" Target="../media/image4.gif"/><Relationship Id="rId3" Type="http://schemas.openxmlformats.org/officeDocument/2006/relationships/control" Target="../activeX/activeX91.xml"/><Relationship Id="rId7" Type="http://schemas.openxmlformats.org/officeDocument/2006/relationships/control" Target="../activeX/activeX95.xml"/><Relationship Id="rId12" Type="http://schemas.openxmlformats.org/officeDocument/2006/relationships/slideLayout" Target="../slideLayouts/slideLayout2.xml"/><Relationship Id="rId2" Type="http://schemas.openxmlformats.org/officeDocument/2006/relationships/control" Target="../activeX/activeX90.xml"/><Relationship Id="rId1" Type="http://schemas.openxmlformats.org/officeDocument/2006/relationships/vmlDrawing" Target="../drawings/vmlDrawing6.vml"/><Relationship Id="rId6" Type="http://schemas.openxmlformats.org/officeDocument/2006/relationships/control" Target="../activeX/activeX94.xml"/><Relationship Id="rId11" Type="http://schemas.openxmlformats.org/officeDocument/2006/relationships/control" Target="../activeX/activeX99.xml"/><Relationship Id="rId5" Type="http://schemas.openxmlformats.org/officeDocument/2006/relationships/control" Target="../activeX/activeX93.xml"/><Relationship Id="rId10" Type="http://schemas.openxmlformats.org/officeDocument/2006/relationships/control" Target="../activeX/activeX98.xml"/><Relationship Id="rId4" Type="http://schemas.openxmlformats.org/officeDocument/2006/relationships/control" Target="../activeX/activeX92.xml"/><Relationship Id="rId9" Type="http://schemas.openxmlformats.org/officeDocument/2006/relationships/control" Target="../activeX/activeX97.xml"/><Relationship Id="rId14" Type="http://schemas.openxmlformats.org/officeDocument/2006/relationships/image" Target="../media/image5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106.xml"/><Relationship Id="rId13" Type="http://schemas.openxmlformats.org/officeDocument/2006/relationships/control" Target="../activeX/activeX111.xml"/><Relationship Id="rId18" Type="http://schemas.openxmlformats.org/officeDocument/2006/relationships/image" Target="../media/image4.gif"/><Relationship Id="rId3" Type="http://schemas.openxmlformats.org/officeDocument/2006/relationships/control" Target="../activeX/activeX101.xml"/><Relationship Id="rId7" Type="http://schemas.openxmlformats.org/officeDocument/2006/relationships/control" Target="../activeX/activeX105.xml"/><Relationship Id="rId12" Type="http://schemas.openxmlformats.org/officeDocument/2006/relationships/control" Target="../activeX/activeX110.xml"/><Relationship Id="rId17" Type="http://schemas.openxmlformats.org/officeDocument/2006/relationships/slideLayout" Target="../slideLayouts/slideLayout2.xml"/><Relationship Id="rId2" Type="http://schemas.openxmlformats.org/officeDocument/2006/relationships/control" Target="../activeX/activeX100.xml"/><Relationship Id="rId16" Type="http://schemas.openxmlformats.org/officeDocument/2006/relationships/control" Target="../activeX/activeX114.xml"/><Relationship Id="rId20" Type="http://schemas.openxmlformats.org/officeDocument/2006/relationships/image" Target="../media/image5.wmf"/><Relationship Id="rId1" Type="http://schemas.openxmlformats.org/officeDocument/2006/relationships/vmlDrawing" Target="../drawings/vmlDrawing7.vml"/><Relationship Id="rId6" Type="http://schemas.openxmlformats.org/officeDocument/2006/relationships/control" Target="../activeX/activeX104.xml"/><Relationship Id="rId11" Type="http://schemas.openxmlformats.org/officeDocument/2006/relationships/control" Target="../activeX/activeX109.xml"/><Relationship Id="rId5" Type="http://schemas.openxmlformats.org/officeDocument/2006/relationships/control" Target="../activeX/activeX103.xml"/><Relationship Id="rId15" Type="http://schemas.openxmlformats.org/officeDocument/2006/relationships/control" Target="../activeX/activeX113.xml"/><Relationship Id="rId10" Type="http://schemas.openxmlformats.org/officeDocument/2006/relationships/control" Target="../activeX/activeX108.xml"/><Relationship Id="rId19" Type="http://schemas.openxmlformats.org/officeDocument/2006/relationships/image" Target="../media/image8.jpeg"/><Relationship Id="rId4" Type="http://schemas.openxmlformats.org/officeDocument/2006/relationships/control" Target="../activeX/activeX102.xml"/><Relationship Id="rId9" Type="http://schemas.openxmlformats.org/officeDocument/2006/relationships/control" Target="../activeX/activeX107.xml"/><Relationship Id="rId14" Type="http://schemas.openxmlformats.org/officeDocument/2006/relationships/control" Target="../activeX/activeX1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121.xml"/><Relationship Id="rId13" Type="http://schemas.openxmlformats.org/officeDocument/2006/relationships/control" Target="../activeX/activeX126.xml"/><Relationship Id="rId18" Type="http://schemas.openxmlformats.org/officeDocument/2006/relationships/control" Target="../activeX/activeX131.xml"/><Relationship Id="rId26" Type="http://schemas.openxmlformats.org/officeDocument/2006/relationships/slideLayout" Target="../slideLayouts/slideLayout2.xml"/><Relationship Id="rId3" Type="http://schemas.openxmlformats.org/officeDocument/2006/relationships/control" Target="../activeX/activeX116.xml"/><Relationship Id="rId21" Type="http://schemas.openxmlformats.org/officeDocument/2006/relationships/control" Target="../activeX/activeX134.xml"/><Relationship Id="rId7" Type="http://schemas.openxmlformats.org/officeDocument/2006/relationships/control" Target="../activeX/activeX120.xml"/><Relationship Id="rId12" Type="http://schemas.openxmlformats.org/officeDocument/2006/relationships/control" Target="../activeX/activeX125.xml"/><Relationship Id="rId17" Type="http://schemas.openxmlformats.org/officeDocument/2006/relationships/control" Target="../activeX/activeX130.xml"/><Relationship Id="rId25" Type="http://schemas.openxmlformats.org/officeDocument/2006/relationships/control" Target="../activeX/activeX138.xml"/><Relationship Id="rId2" Type="http://schemas.openxmlformats.org/officeDocument/2006/relationships/control" Target="../activeX/activeX115.xml"/><Relationship Id="rId16" Type="http://schemas.openxmlformats.org/officeDocument/2006/relationships/control" Target="../activeX/activeX129.xml"/><Relationship Id="rId20" Type="http://schemas.openxmlformats.org/officeDocument/2006/relationships/control" Target="../activeX/activeX133.xml"/><Relationship Id="rId1" Type="http://schemas.openxmlformats.org/officeDocument/2006/relationships/vmlDrawing" Target="../drawings/vmlDrawing8.vml"/><Relationship Id="rId6" Type="http://schemas.openxmlformats.org/officeDocument/2006/relationships/control" Target="../activeX/activeX119.xml"/><Relationship Id="rId11" Type="http://schemas.openxmlformats.org/officeDocument/2006/relationships/control" Target="../activeX/activeX124.xml"/><Relationship Id="rId24" Type="http://schemas.openxmlformats.org/officeDocument/2006/relationships/control" Target="../activeX/activeX137.xml"/><Relationship Id="rId5" Type="http://schemas.openxmlformats.org/officeDocument/2006/relationships/control" Target="../activeX/activeX118.xml"/><Relationship Id="rId15" Type="http://schemas.openxmlformats.org/officeDocument/2006/relationships/control" Target="../activeX/activeX128.xml"/><Relationship Id="rId23" Type="http://schemas.openxmlformats.org/officeDocument/2006/relationships/control" Target="../activeX/activeX136.xml"/><Relationship Id="rId28" Type="http://schemas.openxmlformats.org/officeDocument/2006/relationships/image" Target="../media/image5.wmf"/><Relationship Id="rId10" Type="http://schemas.openxmlformats.org/officeDocument/2006/relationships/control" Target="../activeX/activeX123.xml"/><Relationship Id="rId19" Type="http://schemas.openxmlformats.org/officeDocument/2006/relationships/control" Target="../activeX/activeX132.xml"/><Relationship Id="rId4" Type="http://schemas.openxmlformats.org/officeDocument/2006/relationships/control" Target="../activeX/activeX117.xml"/><Relationship Id="rId9" Type="http://schemas.openxmlformats.org/officeDocument/2006/relationships/control" Target="../activeX/activeX122.xml"/><Relationship Id="rId14" Type="http://schemas.openxmlformats.org/officeDocument/2006/relationships/control" Target="../activeX/activeX127.xml"/><Relationship Id="rId22" Type="http://schemas.openxmlformats.org/officeDocument/2006/relationships/control" Target="../activeX/activeX135.xml"/><Relationship Id="rId27" Type="http://schemas.openxmlformats.org/officeDocument/2006/relationships/image" Target="../media/image4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7.xml"/><Relationship Id="rId13" Type="http://schemas.openxmlformats.org/officeDocument/2006/relationships/control" Target="../activeX/activeX12.xml"/><Relationship Id="rId18" Type="http://schemas.openxmlformats.org/officeDocument/2006/relationships/image" Target="../media/image4.gif"/><Relationship Id="rId3" Type="http://schemas.openxmlformats.org/officeDocument/2006/relationships/control" Target="../activeX/activeX2.xml"/><Relationship Id="rId7" Type="http://schemas.openxmlformats.org/officeDocument/2006/relationships/control" Target="../activeX/activeX6.xml"/><Relationship Id="rId12" Type="http://schemas.openxmlformats.org/officeDocument/2006/relationships/control" Target="../activeX/activeX11.xml"/><Relationship Id="rId17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6" Type="http://schemas.openxmlformats.org/officeDocument/2006/relationships/control" Target="../activeX/activeX15.xml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11" Type="http://schemas.openxmlformats.org/officeDocument/2006/relationships/control" Target="../activeX/activeX10.xml"/><Relationship Id="rId5" Type="http://schemas.openxmlformats.org/officeDocument/2006/relationships/control" Target="../activeX/activeX4.xml"/><Relationship Id="rId15" Type="http://schemas.openxmlformats.org/officeDocument/2006/relationships/control" Target="../activeX/activeX14.xml"/><Relationship Id="rId10" Type="http://schemas.openxmlformats.org/officeDocument/2006/relationships/control" Target="../activeX/activeX9.xml"/><Relationship Id="rId19" Type="http://schemas.openxmlformats.org/officeDocument/2006/relationships/image" Target="../media/image5.wmf"/><Relationship Id="rId4" Type="http://schemas.openxmlformats.org/officeDocument/2006/relationships/control" Target="../activeX/activeX3.xml"/><Relationship Id="rId9" Type="http://schemas.openxmlformats.org/officeDocument/2006/relationships/control" Target="../activeX/activeX8.xml"/><Relationship Id="rId14" Type="http://schemas.openxmlformats.org/officeDocument/2006/relationships/control" Target="../activeX/activeX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b="1" dirty="0" smtClean="0"/>
              <a:t>Diabeetikko laboratoriossa</a:t>
            </a:r>
            <a:endParaRPr lang="fi-FI" b="1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860032" y="5373216"/>
            <a:ext cx="4032448" cy="1484784"/>
          </a:xfrm>
        </p:spPr>
        <p:txBody>
          <a:bodyPr/>
          <a:lstStyle/>
          <a:p>
            <a:r>
              <a:rPr lang="fi-FI" sz="1800" b="1" dirty="0" smtClean="0">
                <a:latin typeface="Comic Sans MS" panose="030F0702030302020204" pitchFamily="66" charset="0"/>
              </a:rPr>
              <a:t>Helena Vähävuori</a:t>
            </a:r>
          </a:p>
          <a:p>
            <a:r>
              <a:rPr lang="fi-FI" sz="1800" b="1" dirty="0" smtClean="0">
                <a:latin typeface="Comic Sans MS" panose="030F0702030302020204" pitchFamily="66" charset="0"/>
              </a:rPr>
              <a:t>Diabeteshoitaja</a:t>
            </a:r>
          </a:p>
          <a:p>
            <a:r>
              <a:rPr lang="fi-FI" sz="1800" b="1" dirty="0" err="1" smtClean="0">
                <a:latin typeface="Comic Sans MS" panose="030F0702030302020204" pitchFamily="66" charset="0"/>
              </a:rPr>
              <a:t>Frami</a:t>
            </a:r>
            <a:r>
              <a:rPr lang="fi-FI" sz="1800" b="1" dirty="0" smtClean="0">
                <a:latin typeface="Comic Sans MS" panose="030F0702030302020204" pitchFamily="66" charset="0"/>
              </a:rPr>
              <a:t> 17.2. 2018</a:t>
            </a:r>
          </a:p>
          <a:p>
            <a:endParaRPr lang="fi-FI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789040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072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</p:nvPr>
        </p:nvGraphicFramePr>
        <p:xfrm>
          <a:off x="457200" y="2765901"/>
          <a:ext cx="8229600" cy="2194560"/>
        </p:xfrm>
        <a:graphic>
          <a:graphicData uri="http://schemas.openxmlformats.org/drawingml/2006/table">
            <a:tbl>
              <a:tblPr/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0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fi-FI" b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Diabeetikon vuosilab.tutkimukset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fi-FI" b="0" u="none" strike="noStrike">
                          <a:solidFill>
                            <a:srgbClr val="337B99"/>
                          </a:solidFill>
                          <a:effectLst/>
                          <a:latin typeface="Open Sans"/>
                        </a:rPr>
                        <a:t>B -PVK+T</a:t>
                      </a:r>
                      <a:endParaRPr lang="fi-FI" b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fi-FI" b="0" u="none" strike="noStrike">
                          <a:solidFill>
                            <a:srgbClr val="337B99"/>
                          </a:solidFill>
                          <a:effectLst/>
                          <a:latin typeface="Open Sans"/>
                        </a:rPr>
                        <a:t>B -La</a:t>
                      </a:r>
                      <a:endParaRPr lang="fi-FI" b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fi-FI" b="0" u="none" strike="noStrike">
                          <a:solidFill>
                            <a:srgbClr val="337B99"/>
                          </a:solidFill>
                          <a:effectLst/>
                          <a:latin typeface="Open Sans"/>
                        </a:rPr>
                        <a:t>P -ALAT</a:t>
                      </a:r>
                      <a:endParaRPr lang="fi-FI" b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fi-FI" b="0" u="none" strike="noStrike">
                          <a:solidFill>
                            <a:srgbClr val="337B99"/>
                          </a:solidFill>
                          <a:effectLst/>
                          <a:latin typeface="Open Sans"/>
                        </a:rPr>
                        <a:t>P -K</a:t>
                      </a:r>
                      <a:endParaRPr lang="fi-FI" b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fi-FI" b="0" u="none" strike="noStrike">
                          <a:solidFill>
                            <a:srgbClr val="337B99"/>
                          </a:solidFill>
                          <a:effectLst/>
                          <a:latin typeface="Open Sans"/>
                        </a:rPr>
                        <a:t>P -Na</a:t>
                      </a:r>
                      <a:endParaRPr lang="fi-FI" b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endParaRPr lang="fi-FI" b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fi-FI" b="0" u="none" strike="noStrike">
                          <a:solidFill>
                            <a:srgbClr val="337B99"/>
                          </a:solidFill>
                          <a:effectLst/>
                          <a:latin typeface="Open Sans"/>
                        </a:rPr>
                        <a:t>P -Krea</a:t>
                      </a:r>
                      <a:endParaRPr lang="fi-FI" b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fi-FI" b="0" u="none" strike="noStrike">
                          <a:solidFill>
                            <a:srgbClr val="337B99"/>
                          </a:solidFill>
                          <a:effectLst/>
                          <a:latin typeface="Open Sans"/>
                        </a:rPr>
                        <a:t>fP-Gluk</a:t>
                      </a:r>
                      <a:endParaRPr lang="fi-FI" b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fi-FI" b="0" u="none" strike="noStrike">
                          <a:solidFill>
                            <a:srgbClr val="337B99"/>
                          </a:solidFill>
                          <a:effectLst/>
                          <a:latin typeface="Open Sans"/>
                        </a:rPr>
                        <a:t>B -GHb-A1C</a:t>
                      </a:r>
                      <a:endParaRPr lang="fi-FI" b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fi-FI" b="0" u="none" strike="noStrike">
                          <a:solidFill>
                            <a:srgbClr val="337B99"/>
                          </a:solidFill>
                          <a:effectLst/>
                          <a:latin typeface="Open Sans"/>
                        </a:rPr>
                        <a:t>fP-Lipidit</a:t>
                      </a:r>
                      <a:endParaRPr lang="fi-FI" b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fi-FI" b="0" u="none" strike="noStrike">
                          <a:solidFill>
                            <a:srgbClr val="337B99"/>
                          </a:solidFill>
                          <a:effectLst/>
                          <a:latin typeface="Open Sans"/>
                        </a:rPr>
                        <a:t>P -T4-V</a:t>
                      </a:r>
                      <a:endParaRPr lang="fi-FI" b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endParaRPr lang="fi-FI" b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fi-FI" b="0" u="none" strike="noStrike">
                          <a:solidFill>
                            <a:srgbClr val="337B99"/>
                          </a:solidFill>
                          <a:effectLst/>
                          <a:latin typeface="Open Sans"/>
                        </a:rPr>
                        <a:t>P -TSH</a:t>
                      </a:r>
                      <a:endParaRPr lang="fi-FI" b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fi-FI" b="0" u="none" strike="noStrike">
                          <a:solidFill>
                            <a:srgbClr val="337B99"/>
                          </a:solidFill>
                          <a:effectLst/>
                          <a:latin typeface="Open Sans"/>
                        </a:rPr>
                        <a:t>cU-Alb-M</a:t>
                      </a:r>
                      <a:endParaRPr lang="fi-FI" b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lnL>
                      <a:noFill/>
                    </a:lnL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T>
                      <a:noFill/>
                    </a:lnT>
                  </a:tcPr>
                </a:tc>
              </a:tr>
            </a:tbl>
          </a:graphicData>
        </a:graphic>
      </p:graphicFrame>
      <p:pic>
        <p:nvPicPr>
          <p:cNvPr id="2050" name="Picture 2" descr="Ohje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65425"/>
            <a:ext cx="857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Ohje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65425"/>
            <a:ext cx="857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Ohje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65425"/>
            <a:ext cx="857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Ohje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65425"/>
            <a:ext cx="857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Ohje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65425"/>
            <a:ext cx="857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Ohje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65425"/>
            <a:ext cx="857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Ohje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65425"/>
            <a:ext cx="857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Ohje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65425"/>
            <a:ext cx="857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Ohje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65425"/>
            <a:ext cx="857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Ohje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65425"/>
            <a:ext cx="857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Ohje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65425"/>
            <a:ext cx="857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Ohje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65425"/>
            <a:ext cx="857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2144" name="DefaultOcx" r:id="rId2" imgW="1371600" imgH="304920"/>
        </mc:Choice>
        <mc:Fallback>
          <p:control name="DefaultOcx" r:id="rId2" imgW="1371600" imgH="304920">
            <p:pic>
              <p:nvPicPr>
                <p:cNvPr id="0" name="DefaultOcx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145" name="HTMLCheckbox1" r:id="rId3" imgW="1371600" imgH="304920"/>
        </mc:Choice>
        <mc:Fallback>
          <p:control name="HTMLCheckbox1" r:id="rId3" imgW="1371600" imgH="304920">
            <p:pic>
              <p:nvPicPr>
                <p:cNvPr id="0" name="HTMLCheck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146" name="HTMLCheckbox2" r:id="rId4" imgW="1371600" imgH="304920"/>
        </mc:Choice>
        <mc:Fallback>
          <p:control name="HTMLCheckbox2" r:id="rId4" imgW="1371600" imgH="304920">
            <p:pic>
              <p:nvPicPr>
                <p:cNvPr id="0" name="HTMLCheck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147" name="HTMLCheckbox3" r:id="rId5" imgW="1371600" imgH="304920"/>
        </mc:Choice>
        <mc:Fallback>
          <p:control name="HTMLCheckbox3" r:id="rId5" imgW="1371600" imgH="304920">
            <p:pic>
              <p:nvPicPr>
                <p:cNvPr id="0" name="HTMLCheckbox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148" name="HTMLCheckbox4" r:id="rId6" imgW="1371600" imgH="304920"/>
        </mc:Choice>
        <mc:Fallback>
          <p:control name="HTMLCheckbox4" r:id="rId6" imgW="1371600" imgH="304920">
            <p:pic>
              <p:nvPicPr>
                <p:cNvPr id="0" name="HTMLCheckbox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149" name="HTMLCheckbox5" r:id="rId7" imgW="1371600" imgH="304920"/>
        </mc:Choice>
        <mc:Fallback>
          <p:control name="HTMLCheckbox5" r:id="rId7" imgW="1371600" imgH="304920">
            <p:pic>
              <p:nvPicPr>
                <p:cNvPr id="0" name="HTMLCheckbox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150" name="HTMLCheckbox6" r:id="rId8" imgW="1371600" imgH="304920"/>
        </mc:Choice>
        <mc:Fallback>
          <p:control name="HTMLCheckbox6" r:id="rId8" imgW="1371600" imgH="304920">
            <p:pic>
              <p:nvPicPr>
                <p:cNvPr id="0" name="HTMLCheckbox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151" name="HTMLCheckbox7" r:id="rId9" imgW="1371600" imgH="304920"/>
        </mc:Choice>
        <mc:Fallback>
          <p:control name="HTMLCheckbox7" r:id="rId9" imgW="1371600" imgH="304920">
            <p:pic>
              <p:nvPicPr>
                <p:cNvPr id="0" name="HTMLCheckbox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152" name="HTMLCheckbox8" r:id="rId10" imgW="1371600" imgH="304920"/>
        </mc:Choice>
        <mc:Fallback>
          <p:control name="HTMLCheckbox8" r:id="rId10" imgW="1371600" imgH="304920">
            <p:pic>
              <p:nvPicPr>
                <p:cNvPr id="0" name="HTMLCheckbox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153" name="HTMLCheckbox9" r:id="rId11" imgW="1371600" imgH="304920"/>
        </mc:Choice>
        <mc:Fallback>
          <p:control name="HTMLCheckbox9" r:id="rId11" imgW="1371600" imgH="304920">
            <p:pic>
              <p:nvPicPr>
                <p:cNvPr id="0" name="HTMLCheckbox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154" name="HTMLCheckbox10" r:id="rId12" imgW="1371600" imgH="304920"/>
        </mc:Choice>
        <mc:Fallback>
          <p:control name="HTMLCheckbox10" r:id="rId12" imgW="1371600" imgH="304920">
            <p:pic>
              <p:nvPicPr>
                <p:cNvPr id="0" name="HTMLCheckbox1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155" name="HTMLCheckbox11" r:id="rId13" imgW="1371600" imgH="304920"/>
        </mc:Choice>
        <mc:Fallback>
          <p:control name="HTMLCheckbox11" r:id="rId13" imgW="1371600" imgH="304920">
            <p:pic>
              <p:nvPicPr>
                <p:cNvPr id="0" name="HTMLCheckbox1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56902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</p:nvPr>
        </p:nvGraphicFramePr>
        <p:xfrm>
          <a:off x="457200" y="2537301"/>
          <a:ext cx="8229600" cy="2651760"/>
        </p:xfrm>
        <a:graphic>
          <a:graphicData uri="http://schemas.openxmlformats.org/drawingml/2006/table">
            <a:tbl>
              <a:tblPr/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0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fi-FI" b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Diabeetikon Hypo-tutkimukset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fi-FI" b="0" u="none" strike="noStrike">
                          <a:solidFill>
                            <a:srgbClr val="337B99"/>
                          </a:solidFill>
                          <a:effectLst/>
                          <a:latin typeface="Open Sans"/>
                        </a:rPr>
                        <a:t>P -ACTH</a:t>
                      </a:r>
                      <a:endParaRPr lang="fi-FI" b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fi-FI" b="0" u="none" strike="noStrike">
                          <a:solidFill>
                            <a:srgbClr val="337B99"/>
                          </a:solidFill>
                          <a:effectLst/>
                          <a:latin typeface="Open Sans"/>
                        </a:rPr>
                        <a:t>cU-Alb-Mi</a:t>
                      </a:r>
                      <a:endParaRPr lang="fi-FI" b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fi-FI" b="0" u="none" strike="noStrike">
                          <a:solidFill>
                            <a:srgbClr val="337B99"/>
                          </a:solidFill>
                          <a:effectLst/>
                          <a:latin typeface="Open Sans"/>
                        </a:rPr>
                        <a:t>P -ALAT</a:t>
                      </a:r>
                      <a:endParaRPr lang="fi-FI" b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fi-FI" b="0" u="none" strike="noStrike">
                          <a:solidFill>
                            <a:srgbClr val="337B99"/>
                          </a:solidFill>
                          <a:effectLst/>
                          <a:latin typeface="Open Sans"/>
                        </a:rPr>
                        <a:t>S -B12-TC2</a:t>
                      </a:r>
                      <a:endParaRPr lang="fi-FI" b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fi-FI" b="0" u="none" strike="noStrike">
                          <a:solidFill>
                            <a:srgbClr val="337B99"/>
                          </a:solidFill>
                          <a:effectLst/>
                          <a:latin typeface="Open Sans"/>
                        </a:rPr>
                        <a:t>P -CRP</a:t>
                      </a:r>
                      <a:endParaRPr lang="fi-FI" b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endParaRPr lang="fi-FI" b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fi-FI" b="0" u="none" strike="noStrike">
                          <a:solidFill>
                            <a:srgbClr val="337B99"/>
                          </a:solidFill>
                          <a:effectLst/>
                          <a:latin typeface="Open Sans"/>
                        </a:rPr>
                        <a:t>P -Amyl</a:t>
                      </a:r>
                      <a:endParaRPr lang="fi-FI" b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fi-FI" b="0" u="none" strike="noStrike">
                          <a:solidFill>
                            <a:srgbClr val="337B99"/>
                          </a:solidFill>
                          <a:effectLst/>
                          <a:latin typeface="Open Sans"/>
                        </a:rPr>
                        <a:t>F -Elast1</a:t>
                      </a:r>
                      <a:endParaRPr lang="fi-FI" b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fi-FI" b="0" u="none" strike="noStrike">
                          <a:solidFill>
                            <a:srgbClr val="337B99"/>
                          </a:solidFill>
                          <a:effectLst/>
                          <a:latin typeface="Open Sans"/>
                        </a:rPr>
                        <a:t>B -GHb-A1C</a:t>
                      </a:r>
                      <a:endParaRPr lang="fi-FI" b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fi-FI" b="0" u="none" strike="noStrike">
                          <a:solidFill>
                            <a:srgbClr val="337B99"/>
                          </a:solidFill>
                          <a:effectLst/>
                          <a:latin typeface="Open Sans"/>
                        </a:rPr>
                        <a:t>fP-Gluk</a:t>
                      </a:r>
                      <a:endParaRPr lang="fi-FI" b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fi-FI" b="0" u="none" strike="noStrike">
                          <a:solidFill>
                            <a:srgbClr val="337B99"/>
                          </a:solidFill>
                          <a:effectLst/>
                          <a:latin typeface="Open Sans"/>
                        </a:rPr>
                        <a:t>S -GT-CDT</a:t>
                      </a:r>
                      <a:endParaRPr lang="fi-FI" b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endParaRPr lang="fi-FI" b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fi-FI" b="0" u="none" strike="noStrike">
                          <a:solidFill>
                            <a:srgbClr val="337B99"/>
                          </a:solidFill>
                          <a:effectLst/>
                          <a:latin typeface="Open Sans"/>
                        </a:rPr>
                        <a:t>S -Insu-Ab</a:t>
                      </a:r>
                      <a:endParaRPr lang="fi-FI" b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fi-FI" b="0" u="none" strike="noStrike">
                          <a:solidFill>
                            <a:srgbClr val="337B99"/>
                          </a:solidFill>
                          <a:effectLst/>
                          <a:latin typeface="Open Sans"/>
                        </a:rPr>
                        <a:t>P -K</a:t>
                      </a:r>
                      <a:endParaRPr lang="fi-FI" b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fi-FI" b="0" u="none" strike="noStrike">
                          <a:solidFill>
                            <a:srgbClr val="337B99"/>
                          </a:solidFill>
                          <a:effectLst/>
                          <a:latin typeface="Open Sans"/>
                        </a:rPr>
                        <a:t>S -Korsol</a:t>
                      </a:r>
                      <a:endParaRPr lang="fi-FI" b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fi-FI" b="0" u="none" strike="noStrike">
                          <a:solidFill>
                            <a:srgbClr val="337B99"/>
                          </a:solidFill>
                          <a:effectLst/>
                          <a:latin typeface="Open Sans"/>
                        </a:rPr>
                        <a:t>P -Krea</a:t>
                      </a:r>
                      <a:endParaRPr lang="fi-FI" b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fi-FI" b="0" u="none" strike="noStrike">
                          <a:solidFill>
                            <a:srgbClr val="337B99"/>
                          </a:solidFill>
                          <a:effectLst/>
                          <a:latin typeface="Open Sans"/>
                        </a:rPr>
                        <a:t>B -La</a:t>
                      </a:r>
                      <a:endParaRPr lang="fi-FI" b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endParaRPr lang="fi-FI" b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fi-FI" b="0" u="none" strike="noStrike">
                          <a:solidFill>
                            <a:srgbClr val="337B99"/>
                          </a:solidFill>
                          <a:effectLst/>
                          <a:latin typeface="Open Sans"/>
                        </a:rPr>
                        <a:t>P -Na</a:t>
                      </a:r>
                      <a:endParaRPr lang="fi-FI" b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fi-FI" b="0" u="none" strike="noStrike">
                          <a:solidFill>
                            <a:srgbClr val="337B99"/>
                          </a:solidFill>
                          <a:effectLst/>
                          <a:latin typeface="Open Sans"/>
                        </a:rPr>
                        <a:t>fP-Lipidit</a:t>
                      </a:r>
                      <a:endParaRPr lang="fi-FI" b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fi-FI" b="0" u="none" strike="noStrike">
                          <a:solidFill>
                            <a:srgbClr val="337B99"/>
                          </a:solidFill>
                          <a:effectLst/>
                          <a:latin typeface="Open Sans"/>
                        </a:rPr>
                        <a:t>P -Mg</a:t>
                      </a:r>
                      <a:endParaRPr lang="fi-FI" b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fi-FI" b="0" u="none" strike="noStrike">
                          <a:solidFill>
                            <a:srgbClr val="337B99"/>
                          </a:solidFill>
                          <a:effectLst/>
                          <a:latin typeface="Open Sans"/>
                        </a:rPr>
                        <a:t>B -PVK+T</a:t>
                      </a:r>
                      <a:endParaRPr lang="fi-FI" b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fi-FI" b="0" u="none" strike="noStrike">
                          <a:solidFill>
                            <a:srgbClr val="337B99"/>
                          </a:solidFill>
                          <a:effectLst/>
                          <a:latin typeface="Open Sans"/>
                        </a:rPr>
                        <a:t>P -T4-V</a:t>
                      </a:r>
                      <a:endParaRPr lang="fi-FI" b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endParaRPr lang="fi-FI" b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fi-FI" b="0" u="none" strike="noStrike">
                          <a:solidFill>
                            <a:srgbClr val="337B99"/>
                          </a:solidFill>
                          <a:effectLst/>
                          <a:latin typeface="Open Sans"/>
                        </a:rPr>
                        <a:t>P -TSH</a:t>
                      </a:r>
                      <a:endParaRPr lang="fi-FI" b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fi-FI" b="0" u="none" strike="noStrike">
                          <a:solidFill>
                            <a:srgbClr val="337B99"/>
                          </a:solidFill>
                          <a:effectLst/>
                          <a:latin typeface="Open Sans"/>
                        </a:rPr>
                        <a:t>S -tTGAbA</a:t>
                      </a:r>
                      <a:endParaRPr lang="fi-FI" b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lnL>
                      <a:noFill/>
                    </a:lnL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T>
                      <a:noFill/>
                    </a:lnT>
                  </a:tcPr>
                </a:tc>
              </a:tr>
            </a:tbl>
          </a:graphicData>
        </a:graphic>
      </p:graphicFrame>
      <p:pic>
        <p:nvPicPr>
          <p:cNvPr id="3074" name="Picture 2" descr="Ohje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36825"/>
            <a:ext cx="857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Ohje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36825"/>
            <a:ext cx="857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Ohje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36825"/>
            <a:ext cx="857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Ohje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36825"/>
            <a:ext cx="857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Ohje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36825"/>
            <a:ext cx="857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Ohje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36825"/>
            <a:ext cx="857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Ohje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36825"/>
            <a:ext cx="857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Ohje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36825"/>
            <a:ext cx="857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Ohje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36825"/>
            <a:ext cx="857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Ohje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36825"/>
            <a:ext cx="857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Ohje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36825"/>
            <a:ext cx="857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Ohje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36825"/>
            <a:ext cx="857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Ohje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36825"/>
            <a:ext cx="857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0" name="Picture 28" descr="Ohje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36825"/>
            <a:ext cx="857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2" name="Picture 30" descr="Ohje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36825"/>
            <a:ext cx="857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4" name="Picture 32" descr="Ohje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36825"/>
            <a:ext cx="857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6" name="Picture 34" descr="Ohje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36825"/>
            <a:ext cx="857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8" name="Picture 36" descr="Ohje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36825"/>
            <a:ext cx="857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0" name="Picture 38" descr="Ohje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36825"/>
            <a:ext cx="857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2" name="Picture 40" descr="Ohje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36825"/>
            <a:ext cx="857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4" name="Picture 42" descr="Ohje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36825"/>
            <a:ext cx="857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6" name="Picture 44" descr="Ohje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36825"/>
            <a:ext cx="857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3248" name="DefaultOcx" r:id="rId2" imgW="1371600" imgH="304920"/>
        </mc:Choice>
        <mc:Fallback>
          <p:control name="DefaultOcx" r:id="rId2" imgW="1371600" imgH="304920">
            <p:pic>
              <p:nvPicPr>
                <p:cNvPr id="0" name="DefaultOcx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249" name="HTMLCheckbox1" r:id="rId3" imgW="1371600" imgH="304920"/>
        </mc:Choice>
        <mc:Fallback>
          <p:control name="HTMLCheckbox1" r:id="rId3" imgW="1371600" imgH="304920">
            <p:pic>
              <p:nvPicPr>
                <p:cNvPr id="0" name="HTMLCheck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250" name="HTMLCheckbox2" r:id="rId4" imgW="1371600" imgH="304920"/>
        </mc:Choice>
        <mc:Fallback>
          <p:control name="HTMLCheckbox2" r:id="rId4" imgW="1371600" imgH="304920">
            <p:pic>
              <p:nvPicPr>
                <p:cNvPr id="0" name="HTMLCheck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251" name="HTMLCheckbox3" r:id="rId5" imgW="1371600" imgH="304920"/>
        </mc:Choice>
        <mc:Fallback>
          <p:control name="HTMLCheckbox3" r:id="rId5" imgW="1371600" imgH="304920">
            <p:pic>
              <p:nvPicPr>
                <p:cNvPr id="0" name="HTMLCheckbox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252" name="HTMLCheckbox4" r:id="rId6" imgW="1371600" imgH="304920"/>
        </mc:Choice>
        <mc:Fallback>
          <p:control name="HTMLCheckbox4" r:id="rId6" imgW="1371600" imgH="304920">
            <p:pic>
              <p:nvPicPr>
                <p:cNvPr id="0" name="HTMLCheckbox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253" name="HTMLCheckbox5" r:id="rId7" imgW="1371600" imgH="304920"/>
        </mc:Choice>
        <mc:Fallback>
          <p:control name="HTMLCheckbox5" r:id="rId7" imgW="1371600" imgH="304920">
            <p:pic>
              <p:nvPicPr>
                <p:cNvPr id="0" name="HTMLCheckbox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254" name="HTMLCheckbox6" r:id="rId8" imgW="1371600" imgH="304920"/>
        </mc:Choice>
        <mc:Fallback>
          <p:control name="HTMLCheckbox6" r:id="rId8" imgW="1371600" imgH="304920">
            <p:pic>
              <p:nvPicPr>
                <p:cNvPr id="0" name="HTMLCheckbox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255" name="HTMLCheckbox7" r:id="rId9" imgW="1371600" imgH="304920"/>
        </mc:Choice>
        <mc:Fallback>
          <p:control name="HTMLCheckbox7" r:id="rId9" imgW="1371600" imgH="304920">
            <p:pic>
              <p:nvPicPr>
                <p:cNvPr id="0" name="HTMLCheckbox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256" name="HTMLCheckbox8" r:id="rId10" imgW="1371600" imgH="304920"/>
        </mc:Choice>
        <mc:Fallback>
          <p:control name="HTMLCheckbox8" r:id="rId10" imgW="1371600" imgH="304920">
            <p:pic>
              <p:nvPicPr>
                <p:cNvPr id="0" name="HTMLCheckbox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257" name="HTMLCheckbox9" r:id="rId11" imgW="1371600" imgH="304920"/>
        </mc:Choice>
        <mc:Fallback>
          <p:control name="HTMLCheckbox9" r:id="rId11" imgW="1371600" imgH="304920">
            <p:pic>
              <p:nvPicPr>
                <p:cNvPr id="0" name="HTMLCheckbox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258" name="HTMLCheckbox10" r:id="rId12" imgW="1371600" imgH="304920"/>
        </mc:Choice>
        <mc:Fallback>
          <p:control name="HTMLCheckbox10" r:id="rId12" imgW="1371600" imgH="304920">
            <p:pic>
              <p:nvPicPr>
                <p:cNvPr id="0" name="HTMLCheckbox1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259" name="HTMLCheckbox11" r:id="rId13" imgW="1371600" imgH="304920"/>
        </mc:Choice>
        <mc:Fallback>
          <p:control name="HTMLCheckbox11" r:id="rId13" imgW="1371600" imgH="304920">
            <p:pic>
              <p:nvPicPr>
                <p:cNvPr id="0" name="HTMLCheckbox1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260" name="HTMLCheckbox12" r:id="rId14" imgW="1371600" imgH="304920"/>
        </mc:Choice>
        <mc:Fallback>
          <p:control name="HTMLCheckbox12" r:id="rId14" imgW="1371600" imgH="304920">
            <p:pic>
              <p:nvPicPr>
                <p:cNvPr id="0" name="HTMLCheckbox1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261" name="HTMLCheckbox13" r:id="rId15" imgW="1371600" imgH="304920"/>
        </mc:Choice>
        <mc:Fallback>
          <p:control name="HTMLCheckbox13" r:id="rId15" imgW="1371600" imgH="304920">
            <p:pic>
              <p:nvPicPr>
                <p:cNvPr id="0" name="HTMLCheckbox1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262" name="HTMLCheckbox14" r:id="rId16" imgW="1371600" imgH="304920"/>
        </mc:Choice>
        <mc:Fallback>
          <p:control name="HTMLCheckbox14" r:id="rId16" imgW="1371600" imgH="304920">
            <p:pic>
              <p:nvPicPr>
                <p:cNvPr id="0" name="HTMLCheckbox1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263" name="HTMLCheckbox15" r:id="rId17" imgW="1371600" imgH="304920"/>
        </mc:Choice>
        <mc:Fallback>
          <p:control name="HTMLCheckbox15" r:id="rId17" imgW="1371600" imgH="304920">
            <p:pic>
              <p:nvPicPr>
                <p:cNvPr id="0" name="HTMLCheckbox1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264" name="HTMLCheckbox16" r:id="rId18" imgW="1371600" imgH="304920"/>
        </mc:Choice>
        <mc:Fallback>
          <p:control name="HTMLCheckbox16" r:id="rId18" imgW="1371600" imgH="304920">
            <p:pic>
              <p:nvPicPr>
                <p:cNvPr id="0" name="HTMLCheckbox1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265" name="HTMLCheckbox17" r:id="rId19" imgW="1371600" imgH="304920"/>
        </mc:Choice>
        <mc:Fallback>
          <p:control name="HTMLCheckbox17" r:id="rId19" imgW="1371600" imgH="304920">
            <p:pic>
              <p:nvPicPr>
                <p:cNvPr id="0" name="HTMLCheckbox1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266" name="HTMLCheckbox18" r:id="rId20" imgW="1371600" imgH="304920"/>
        </mc:Choice>
        <mc:Fallback>
          <p:control name="HTMLCheckbox18" r:id="rId20" imgW="1371600" imgH="304920">
            <p:pic>
              <p:nvPicPr>
                <p:cNvPr id="0" name="HTMLCheckbox1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267" name="HTMLCheckbox19" r:id="rId21" imgW="1371600" imgH="304920"/>
        </mc:Choice>
        <mc:Fallback>
          <p:control name="HTMLCheckbox19" r:id="rId21" imgW="1371600" imgH="304920">
            <p:pic>
              <p:nvPicPr>
                <p:cNvPr id="0" name="HTMLCheckbox1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268" name="HTMLCheckbox20" r:id="rId22" imgW="1371600" imgH="304920"/>
        </mc:Choice>
        <mc:Fallback>
          <p:control name="HTMLCheckbox20" r:id="rId22" imgW="1371600" imgH="304920">
            <p:pic>
              <p:nvPicPr>
                <p:cNvPr id="0" name="HTMLCheckbox2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269" name="HTMLCheckbox21" r:id="rId23" imgW="1371600" imgH="304920"/>
        </mc:Choice>
        <mc:Fallback>
          <p:control name="HTMLCheckbox21" r:id="rId23" imgW="1371600" imgH="304920">
            <p:pic>
              <p:nvPicPr>
                <p:cNvPr id="0" name="HTMLCheckbox2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60082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</p:nvPr>
        </p:nvGraphicFramePr>
        <p:xfrm>
          <a:off x="457200" y="3040221"/>
          <a:ext cx="8229600" cy="1645920"/>
        </p:xfrm>
        <a:graphic>
          <a:graphicData uri="http://schemas.openxmlformats.org/drawingml/2006/table">
            <a:tbl>
              <a:tblPr/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0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fi-FI" b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Diabeetikon laajat -tutkimukset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fi-FI" b="0" u="none" strike="noStrike">
                          <a:solidFill>
                            <a:srgbClr val="337B99"/>
                          </a:solidFill>
                          <a:effectLst/>
                          <a:latin typeface="Open Sans"/>
                        </a:rPr>
                        <a:t>P -ALAT</a:t>
                      </a:r>
                      <a:endParaRPr lang="fi-FI" b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fi-FI" b="0" u="none" strike="noStrike">
                          <a:solidFill>
                            <a:srgbClr val="337B99"/>
                          </a:solidFill>
                          <a:effectLst/>
                          <a:latin typeface="Open Sans"/>
                        </a:rPr>
                        <a:t>cU-Alb-Mi</a:t>
                      </a:r>
                      <a:endParaRPr lang="fi-FI" b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fi-FI" b="0" u="none" strike="noStrike">
                          <a:solidFill>
                            <a:srgbClr val="337B99"/>
                          </a:solidFill>
                          <a:effectLst/>
                          <a:latin typeface="Open Sans"/>
                        </a:rPr>
                        <a:t>S -B12-TC2</a:t>
                      </a:r>
                      <a:endParaRPr lang="fi-FI" b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fi-FI" b="0" u="none" strike="noStrike">
                          <a:solidFill>
                            <a:srgbClr val="337B99"/>
                          </a:solidFill>
                          <a:effectLst/>
                          <a:latin typeface="Open Sans"/>
                        </a:rPr>
                        <a:t>B -GHb-A1C</a:t>
                      </a:r>
                      <a:endParaRPr lang="fi-FI" b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fi-FI" b="0" u="none" strike="noStrike">
                          <a:solidFill>
                            <a:srgbClr val="337B99"/>
                          </a:solidFill>
                          <a:effectLst/>
                          <a:latin typeface="Open Sans"/>
                        </a:rPr>
                        <a:t>fP-Gluk</a:t>
                      </a:r>
                      <a:endParaRPr lang="fi-FI" b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endParaRPr lang="fi-FI" b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fi-FI" b="0" u="none" strike="noStrike">
                          <a:solidFill>
                            <a:srgbClr val="337B99"/>
                          </a:solidFill>
                          <a:effectLst/>
                          <a:latin typeface="Open Sans"/>
                        </a:rPr>
                        <a:t>S -IgA</a:t>
                      </a:r>
                      <a:endParaRPr lang="fi-FI" b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fi-FI" b="0" u="none" strike="noStrike">
                          <a:solidFill>
                            <a:srgbClr val="337B99"/>
                          </a:solidFill>
                          <a:effectLst/>
                          <a:latin typeface="Open Sans"/>
                        </a:rPr>
                        <a:t>P -K</a:t>
                      </a:r>
                      <a:endParaRPr lang="fi-FI" b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fi-FI" b="0" u="none" strike="noStrike">
                          <a:solidFill>
                            <a:srgbClr val="337B99"/>
                          </a:solidFill>
                          <a:effectLst/>
                          <a:latin typeface="Open Sans"/>
                        </a:rPr>
                        <a:t>P -Krea</a:t>
                      </a:r>
                      <a:endParaRPr lang="fi-FI" b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fi-FI" b="0" u="none" strike="noStrike">
                          <a:solidFill>
                            <a:srgbClr val="337B99"/>
                          </a:solidFill>
                          <a:effectLst/>
                          <a:latin typeface="Open Sans"/>
                        </a:rPr>
                        <a:t>B -La</a:t>
                      </a:r>
                      <a:endParaRPr lang="fi-FI" b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fi-FI" b="0" u="none" strike="noStrike">
                          <a:solidFill>
                            <a:srgbClr val="337B99"/>
                          </a:solidFill>
                          <a:effectLst/>
                          <a:latin typeface="Open Sans"/>
                        </a:rPr>
                        <a:t>fP-Lipidit</a:t>
                      </a:r>
                      <a:endParaRPr lang="fi-FI" b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endParaRPr lang="fi-FI" b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fi-FI" b="0" u="none" strike="noStrike">
                          <a:solidFill>
                            <a:srgbClr val="337B99"/>
                          </a:solidFill>
                          <a:effectLst/>
                          <a:latin typeface="Open Sans"/>
                        </a:rPr>
                        <a:t>P -Na</a:t>
                      </a:r>
                      <a:endParaRPr lang="fi-FI" b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fi-FI" b="0" u="none" strike="noStrike">
                          <a:solidFill>
                            <a:srgbClr val="337B99"/>
                          </a:solidFill>
                          <a:effectLst/>
                          <a:latin typeface="Open Sans"/>
                        </a:rPr>
                        <a:t>B -PVK+T</a:t>
                      </a:r>
                      <a:endParaRPr lang="fi-FI" b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fi-FI" b="0" u="none" strike="noStrike">
                          <a:solidFill>
                            <a:srgbClr val="337B99"/>
                          </a:solidFill>
                          <a:effectLst/>
                          <a:latin typeface="Open Sans"/>
                        </a:rPr>
                        <a:t>P -T4-V</a:t>
                      </a:r>
                      <a:endParaRPr lang="fi-FI" b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fi-FI" b="0" u="none" strike="noStrike">
                          <a:solidFill>
                            <a:srgbClr val="337B99"/>
                          </a:solidFill>
                          <a:effectLst/>
                          <a:latin typeface="Open Sans"/>
                        </a:rPr>
                        <a:t>P -TSH</a:t>
                      </a:r>
                      <a:endParaRPr lang="fi-FI" b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fi-FI" b="0" u="none" strike="noStrike" dirty="0">
                          <a:solidFill>
                            <a:srgbClr val="337B99"/>
                          </a:solidFill>
                          <a:effectLst/>
                          <a:latin typeface="Open Sans"/>
                        </a:rPr>
                        <a:t>S </a:t>
                      </a:r>
                      <a:r>
                        <a:rPr lang="fi-FI" b="0" u="none" strike="noStrike" dirty="0" err="1">
                          <a:solidFill>
                            <a:srgbClr val="337B99"/>
                          </a:solidFill>
                          <a:effectLst/>
                          <a:latin typeface="Open Sans"/>
                        </a:rPr>
                        <a:t>-tTGAbA</a:t>
                      </a:r>
                      <a:endParaRPr lang="fi-FI" b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4098" name="Picture 2" descr="Ohje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0063"/>
            <a:ext cx="857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Ohje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0063"/>
            <a:ext cx="857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Ohje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0063"/>
            <a:ext cx="857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Ohje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0063"/>
            <a:ext cx="857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Ohje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0063"/>
            <a:ext cx="857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Ohje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0063"/>
            <a:ext cx="857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Ohje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0063"/>
            <a:ext cx="857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Ohje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0063"/>
            <a:ext cx="857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Ohje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0063"/>
            <a:ext cx="857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Ohje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0063"/>
            <a:ext cx="857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 descr="Ohje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0063"/>
            <a:ext cx="857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0" name="Picture 24" descr="Ohje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0063"/>
            <a:ext cx="857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2" name="Picture 26" descr="Ohje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0063"/>
            <a:ext cx="857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4" name="Picture 28" descr="Ohje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0063"/>
            <a:ext cx="857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6" name="Picture 30" descr="Ohje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0063"/>
            <a:ext cx="857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4216" name="DefaultOcx" r:id="rId2" imgW="1371600" imgH="304920"/>
        </mc:Choice>
        <mc:Fallback>
          <p:control name="DefaultOcx" r:id="rId2" imgW="1371600" imgH="304920">
            <p:pic>
              <p:nvPicPr>
                <p:cNvPr id="0" name="DefaultOcx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217" name="HTMLCheckbox1" r:id="rId3" imgW="1371600" imgH="304920"/>
        </mc:Choice>
        <mc:Fallback>
          <p:control name="HTMLCheckbox1" r:id="rId3" imgW="1371600" imgH="304920">
            <p:pic>
              <p:nvPicPr>
                <p:cNvPr id="0" name="HTMLCheck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218" name="HTMLCheckbox2" r:id="rId4" imgW="1371600" imgH="304920"/>
        </mc:Choice>
        <mc:Fallback>
          <p:control name="HTMLCheckbox2" r:id="rId4" imgW="1371600" imgH="304920">
            <p:pic>
              <p:nvPicPr>
                <p:cNvPr id="0" name="HTMLCheck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219" name="HTMLCheckbox3" r:id="rId5" imgW="1371600" imgH="304920"/>
        </mc:Choice>
        <mc:Fallback>
          <p:control name="HTMLCheckbox3" r:id="rId5" imgW="1371600" imgH="304920">
            <p:pic>
              <p:nvPicPr>
                <p:cNvPr id="0" name="HTMLCheckbox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220" name="HTMLCheckbox4" r:id="rId6" imgW="1371600" imgH="304920"/>
        </mc:Choice>
        <mc:Fallback>
          <p:control name="HTMLCheckbox4" r:id="rId6" imgW="1371600" imgH="304920">
            <p:pic>
              <p:nvPicPr>
                <p:cNvPr id="0" name="HTMLCheckbox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221" name="HTMLCheckbox5" r:id="rId7" imgW="1371600" imgH="304920"/>
        </mc:Choice>
        <mc:Fallback>
          <p:control name="HTMLCheckbox5" r:id="rId7" imgW="1371600" imgH="304920">
            <p:pic>
              <p:nvPicPr>
                <p:cNvPr id="0" name="HTMLCheckbox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222" name="HTMLCheckbox6" r:id="rId8" imgW="1371600" imgH="304920"/>
        </mc:Choice>
        <mc:Fallback>
          <p:control name="HTMLCheckbox6" r:id="rId8" imgW="1371600" imgH="304920">
            <p:pic>
              <p:nvPicPr>
                <p:cNvPr id="0" name="HTMLCheckbox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223" name="HTMLCheckbox7" r:id="rId9" imgW="1371600" imgH="304920"/>
        </mc:Choice>
        <mc:Fallback>
          <p:control name="HTMLCheckbox7" r:id="rId9" imgW="1371600" imgH="304920">
            <p:pic>
              <p:nvPicPr>
                <p:cNvPr id="0" name="HTMLCheckbox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224" name="HTMLCheckbox8" r:id="rId10" imgW="1371600" imgH="304920"/>
        </mc:Choice>
        <mc:Fallback>
          <p:control name="HTMLCheckbox8" r:id="rId10" imgW="1371600" imgH="304920">
            <p:pic>
              <p:nvPicPr>
                <p:cNvPr id="0" name="HTMLCheckbox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225" name="HTMLCheckbox9" r:id="rId11" imgW="1371600" imgH="304920"/>
        </mc:Choice>
        <mc:Fallback>
          <p:control name="HTMLCheckbox9" r:id="rId11" imgW="1371600" imgH="304920">
            <p:pic>
              <p:nvPicPr>
                <p:cNvPr id="0" name="HTMLCheckbox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226" name="HTMLCheckbox10" r:id="rId12" imgW="1371600" imgH="304920"/>
        </mc:Choice>
        <mc:Fallback>
          <p:control name="HTMLCheckbox10" r:id="rId12" imgW="1371600" imgH="304920">
            <p:pic>
              <p:nvPicPr>
                <p:cNvPr id="0" name="HTMLCheckbox1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227" name="HTMLCheckbox11" r:id="rId13" imgW="1371600" imgH="304920"/>
        </mc:Choice>
        <mc:Fallback>
          <p:control name="HTMLCheckbox11" r:id="rId13" imgW="1371600" imgH="304920">
            <p:pic>
              <p:nvPicPr>
                <p:cNvPr id="0" name="HTMLCheckbox1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228" name="HTMLCheckbox12" r:id="rId14" imgW="1371600" imgH="304920"/>
        </mc:Choice>
        <mc:Fallback>
          <p:control name="HTMLCheckbox12" r:id="rId14" imgW="1371600" imgH="304920">
            <p:pic>
              <p:nvPicPr>
                <p:cNvPr id="0" name="HTMLCheckbox1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229" name="HTMLCheckbox13" r:id="rId15" imgW="1371600" imgH="304920"/>
        </mc:Choice>
        <mc:Fallback>
          <p:control name="HTMLCheckbox13" r:id="rId15" imgW="1371600" imgH="304920">
            <p:pic>
              <p:nvPicPr>
                <p:cNvPr id="0" name="HTMLCheckbox1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230" name="HTMLCheckbox14" r:id="rId16" imgW="1371600" imgH="304920"/>
        </mc:Choice>
        <mc:Fallback>
          <p:control name="HTMLCheckbox14" r:id="rId16" imgW="1371600" imgH="304920">
            <p:pic>
              <p:nvPicPr>
                <p:cNvPr id="0" name="HTMLCheckbox1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70007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</p:nvPr>
        </p:nvGraphicFramePr>
        <p:xfrm>
          <a:off x="457200" y="2400141"/>
          <a:ext cx="8229600" cy="2926080"/>
        </p:xfrm>
        <a:graphic>
          <a:graphicData uri="http://schemas.openxmlformats.org/drawingml/2006/table">
            <a:tbl>
              <a:tblPr/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0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fi-FI" b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Sekundäärinen diabetes -tutkimukset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fi-FI" b="0" u="none" strike="noStrike">
                          <a:solidFill>
                            <a:srgbClr val="337B99"/>
                          </a:solidFill>
                          <a:effectLst/>
                          <a:latin typeface="Open Sans"/>
                        </a:rPr>
                        <a:t>cU-Alb-Mi</a:t>
                      </a:r>
                      <a:endParaRPr lang="fi-FI" b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fi-FI" b="0" u="none" strike="noStrike">
                          <a:solidFill>
                            <a:srgbClr val="337B99"/>
                          </a:solidFill>
                          <a:effectLst/>
                          <a:latin typeface="Open Sans"/>
                        </a:rPr>
                        <a:t>P -ALAT</a:t>
                      </a:r>
                      <a:endParaRPr lang="fi-FI" b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fi-FI" b="0" u="none" strike="noStrike">
                          <a:solidFill>
                            <a:srgbClr val="337B99"/>
                          </a:solidFill>
                          <a:effectLst/>
                          <a:latin typeface="Open Sans"/>
                        </a:rPr>
                        <a:t>P -Amyl</a:t>
                      </a:r>
                      <a:endParaRPr lang="fi-FI" b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fi-FI" b="0" u="none" strike="noStrike">
                          <a:solidFill>
                            <a:srgbClr val="337B99"/>
                          </a:solidFill>
                          <a:effectLst/>
                          <a:latin typeface="Open Sans"/>
                        </a:rPr>
                        <a:t>fS-Ca-Ion</a:t>
                      </a:r>
                      <a:endParaRPr lang="fi-FI" b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fi-FI" b="0" u="none" strike="noStrike">
                          <a:solidFill>
                            <a:srgbClr val="337B99"/>
                          </a:solidFill>
                          <a:effectLst/>
                          <a:latin typeface="Open Sans"/>
                        </a:rPr>
                        <a:t>fS-C-Pept</a:t>
                      </a:r>
                      <a:endParaRPr lang="fi-FI" b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endParaRPr lang="fi-FI" b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fi-FI" b="0" u="none" strike="noStrike">
                          <a:solidFill>
                            <a:srgbClr val="337B99"/>
                          </a:solidFill>
                          <a:effectLst/>
                          <a:latin typeface="Open Sans"/>
                        </a:rPr>
                        <a:t>F -Elast1</a:t>
                      </a:r>
                      <a:endParaRPr lang="fi-FI" b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fi-FI" b="0" u="none" strike="noStrike">
                          <a:solidFill>
                            <a:srgbClr val="337B99"/>
                          </a:solidFill>
                          <a:effectLst/>
                          <a:latin typeface="Open Sans"/>
                        </a:rPr>
                        <a:t>S -Ferrit</a:t>
                      </a:r>
                      <a:endParaRPr lang="fi-FI" b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fi-FI" b="0" u="none" strike="noStrike">
                          <a:solidFill>
                            <a:srgbClr val="337B99"/>
                          </a:solidFill>
                          <a:effectLst/>
                          <a:latin typeface="Open Sans"/>
                        </a:rPr>
                        <a:t>S -GadAb</a:t>
                      </a:r>
                      <a:endParaRPr lang="fi-FI" b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fi-FI" b="0" u="none" strike="noStrike">
                          <a:solidFill>
                            <a:srgbClr val="337B99"/>
                          </a:solidFill>
                          <a:effectLst/>
                          <a:latin typeface="Open Sans"/>
                        </a:rPr>
                        <a:t>fS-GH</a:t>
                      </a:r>
                      <a:endParaRPr lang="fi-FI" b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fi-FI" b="0" u="none" strike="noStrike">
                          <a:solidFill>
                            <a:srgbClr val="337B99"/>
                          </a:solidFill>
                          <a:effectLst/>
                          <a:latin typeface="Open Sans"/>
                        </a:rPr>
                        <a:t>B -GHb-A1C</a:t>
                      </a:r>
                      <a:endParaRPr lang="fi-FI" b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endParaRPr lang="fi-FI" b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fi-FI" b="0" u="none" strike="noStrike">
                          <a:solidFill>
                            <a:srgbClr val="337B99"/>
                          </a:solidFill>
                          <a:effectLst/>
                          <a:latin typeface="Open Sans"/>
                        </a:rPr>
                        <a:t>fP-Glkg</a:t>
                      </a:r>
                      <a:endParaRPr lang="fi-FI" b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fi-FI" b="0" u="none" strike="noStrike">
                          <a:solidFill>
                            <a:srgbClr val="337B99"/>
                          </a:solidFill>
                          <a:effectLst/>
                          <a:latin typeface="Open Sans"/>
                        </a:rPr>
                        <a:t>fP-Gluk</a:t>
                      </a:r>
                      <a:endParaRPr lang="fi-FI" b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fi-FI" b="0" u="none" strike="noStrike">
                          <a:solidFill>
                            <a:srgbClr val="337B99"/>
                          </a:solidFill>
                          <a:effectLst/>
                          <a:latin typeface="Open Sans"/>
                        </a:rPr>
                        <a:t>S -IA2Ab</a:t>
                      </a:r>
                      <a:endParaRPr lang="fi-FI" b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fi-FI" b="0" u="none" strike="noStrike">
                          <a:solidFill>
                            <a:srgbClr val="337B99"/>
                          </a:solidFill>
                          <a:effectLst/>
                          <a:latin typeface="Open Sans"/>
                        </a:rPr>
                        <a:t>S -IGF1</a:t>
                      </a:r>
                      <a:endParaRPr lang="fi-FI" b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fi-FI" b="0" u="none" strike="noStrike">
                          <a:solidFill>
                            <a:srgbClr val="337B99"/>
                          </a:solidFill>
                          <a:effectLst/>
                          <a:latin typeface="Open Sans"/>
                        </a:rPr>
                        <a:t>P -K</a:t>
                      </a:r>
                      <a:endParaRPr lang="fi-FI" b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endParaRPr lang="fi-FI" b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fi-FI" b="0" u="none" strike="noStrike">
                          <a:solidFill>
                            <a:srgbClr val="337B99"/>
                          </a:solidFill>
                          <a:effectLst/>
                          <a:latin typeface="Open Sans"/>
                        </a:rPr>
                        <a:t>S -Korsol</a:t>
                      </a:r>
                      <a:endParaRPr lang="fi-FI" b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fi-FI" b="0" u="none" strike="noStrike">
                          <a:solidFill>
                            <a:srgbClr val="337B99"/>
                          </a:solidFill>
                          <a:effectLst/>
                          <a:latin typeface="Open Sans"/>
                        </a:rPr>
                        <a:t>P -Krea</a:t>
                      </a:r>
                      <a:endParaRPr lang="fi-FI" b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fi-FI" b="0" u="none" strike="noStrike">
                          <a:solidFill>
                            <a:srgbClr val="337B99"/>
                          </a:solidFill>
                          <a:effectLst/>
                          <a:latin typeface="Open Sans"/>
                        </a:rPr>
                        <a:t>fP-Lipidit</a:t>
                      </a:r>
                      <a:endParaRPr lang="fi-FI" b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fi-FI" b="0" u="none" strike="noStrike">
                          <a:solidFill>
                            <a:srgbClr val="337B99"/>
                          </a:solidFill>
                          <a:effectLst/>
                          <a:latin typeface="Open Sans"/>
                        </a:rPr>
                        <a:t>S -MetNor</a:t>
                      </a:r>
                      <a:endParaRPr lang="fi-FI" b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fi-FI" b="0" u="none" strike="noStrike">
                          <a:solidFill>
                            <a:srgbClr val="337B99"/>
                          </a:solidFill>
                          <a:effectLst/>
                          <a:latin typeface="Open Sans"/>
                        </a:rPr>
                        <a:t>P -Mg</a:t>
                      </a:r>
                      <a:endParaRPr lang="fi-FI" b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endParaRPr lang="fi-FI" b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fi-FI" b="0" u="none" strike="noStrike">
                          <a:solidFill>
                            <a:srgbClr val="337B99"/>
                          </a:solidFill>
                          <a:effectLst/>
                          <a:latin typeface="Open Sans"/>
                        </a:rPr>
                        <a:t>P -Na</a:t>
                      </a:r>
                      <a:endParaRPr lang="fi-FI" b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fi-FI" b="0" u="none" strike="noStrike">
                          <a:solidFill>
                            <a:srgbClr val="337B99"/>
                          </a:solidFill>
                          <a:effectLst/>
                          <a:latin typeface="Open Sans"/>
                        </a:rPr>
                        <a:t>fS-PP</a:t>
                      </a:r>
                      <a:endParaRPr lang="fi-FI" b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fi-FI" b="0" u="none" strike="noStrike">
                          <a:solidFill>
                            <a:srgbClr val="337B99"/>
                          </a:solidFill>
                          <a:effectLst/>
                          <a:latin typeface="Open Sans"/>
                        </a:rPr>
                        <a:t>P -T4-V</a:t>
                      </a:r>
                      <a:endParaRPr lang="fi-FI" b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fi-FI" b="0" u="none" strike="noStrike">
                          <a:solidFill>
                            <a:srgbClr val="337B99"/>
                          </a:solidFill>
                          <a:effectLst/>
                          <a:latin typeface="Open Sans"/>
                        </a:rPr>
                        <a:t>fS-TrFeSat</a:t>
                      </a:r>
                      <a:endParaRPr lang="fi-FI" b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fi-FI" b="0" u="none" strike="noStrike" dirty="0">
                          <a:solidFill>
                            <a:srgbClr val="337B99"/>
                          </a:solidFill>
                          <a:effectLst/>
                          <a:latin typeface="Open Sans"/>
                        </a:rPr>
                        <a:t>P -TSH</a:t>
                      </a:r>
                      <a:endParaRPr lang="fi-FI" b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5122" name="Picture 2" descr="Ohje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00300"/>
            <a:ext cx="857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Ohje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00300"/>
            <a:ext cx="857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Ohje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00300"/>
            <a:ext cx="857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Ohje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00300"/>
            <a:ext cx="857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Ohje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00300"/>
            <a:ext cx="857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Ohje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00300"/>
            <a:ext cx="857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Ohje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00300"/>
            <a:ext cx="857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Ohje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00300"/>
            <a:ext cx="857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Ohje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00300"/>
            <a:ext cx="857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20" descr="Ohje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00300"/>
            <a:ext cx="857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2" name="Picture 22" descr="Ohje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00300"/>
            <a:ext cx="857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4" name="Picture 24" descr="Ohje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00300"/>
            <a:ext cx="857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6" name="Picture 26" descr="http://weblabra-int.effiweb2k8.epshp.fi/SelainLabraInt_effica/Kuvat/DummyQuestionMark.jpg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00300"/>
            <a:ext cx="857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8" name="Picture 28" descr="Ohje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00300"/>
            <a:ext cx="857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0" name="Picture 30" descr="Ohje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00300"/>
            <a:ext cx="857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2" name="Picture 32" descr="Ohje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00300"/>
            <a:ext cx="857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4" name="Picture 34" descr="Ohje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00300"/>
            <a:ext cx="857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6" name="Picture 36" descr="Ohje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00300"/>
            <a:ext cx="857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8" name="Picture 38" descr="Ohje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00300"/>
            <a:ext cx="857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60" name="Picture 40" descr="Ohje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00300"/>
            <a:ext cx="857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62" name="Picture 42" descr="Ohje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00300"/>
            <a:ext cx="857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64" name="Picture 44" descr="Ohje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00300"/>
            <a:ext cx="857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66" name="Picture 46" descr="Ohje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00300"/>
            <a:ext cx="857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68" name="Picture 48" descr="Ohje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00300"/>
            <a:ext cx="857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70" name="Picture 50" descr="Ohje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00300"/>
            <a:ext cx="857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5320" name="DefaultOcx" r:id="rId2" imgW="1371600" imgH="304920"/>
        </mc:Choice>
        <mc:Fallback>
          <p:control name="DefaultOcx" r:id="rId2" imgW="1371600" imgH="304920">
            <p:pic>
              <p:nvPicPr>
                <p:cNvPr id="0" name="DefaultOcx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321" name="HTMLCheckbox1" r:id="rId3" imgW="1371600" imgH="304920"/>
        </mc:Choice>
        <mc:Fallback>
          <p:control name="HTMLCheckbox1" r:id="rId3" imgW="1371600" imgH="304920">
            <p:pic>
              <p:nvPicPr>
                <p:cNvPr id="0" name="HTMLCheck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322" name="HTMLCheckbox2" r:id="rId4" imgW="1371600" imgH="304920"/>
        </mc:Choice>
        <mc:Fallback>
          <p:control name="HTMLCheckbox2" r:id="rId4" imgW="1371600" imgH="304920">
            <p:pic>
              <p:nvPicPr>
                <p:cNvPr id="0" name="HTMLCheck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323" name="HTMLCheckbox3" r:id="rId5" imgW="1371600" imgH="304920"/>
        </mc:Choice>
        <mc:Fallback>
          <p:control name="HTMLCheckbox3" r:id="rId5" imgW="1371600" imgH="304920">
            <p:pic>
              <p:nvPicPr>
                <p:cNvPr id="0" name="HTMLCheckbox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324" name="HTMLCheckbox4" r:id="rId6" imgW="1371600" imgH="304920"/>
        </mc:Choice>
        <mc:Fallback>
          <p:control name="HTMLCheckbox4" r:id="rId6" imgW="1371600" imgH="304920">
            <p:pic>
              <p:nvPicPr>
                <p:cNvPr id="0" name="HTMLCheckbox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325" name="HTMLCheckbox5" r:id="rId7" imgW="1371600" imgH="304920"/>
        </mc:Choice>
        <mc:Fallback>
          <p:control name="HTMLCheckbox5" r:id="rId7" imgW="1371600" imgH="304920">
            <p:pic>
              <p:nvPicPr>
                <p:cNvPr id="0" name="HTMLCheckbox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326" name="HTMLCheckbox6" r:id="rId8" imgW="1371600" imgH="304920"/>
        </mc:Choice>
        <mc:Fallback>
          <p:control name="HTMLCheckbox6" r:id="rId8" imgW="1371600" imgH="304920">
            <p:pic>
              <p:nvPicPr>
                <p:cNvPr id="0" name="HTMLCheckbox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327" name="HTMLCheckbox7" r:id="rId9" imgW="1371600" imgH="304920"/>
        </mc:Choice>
        <mc:Fallback>
          <p:control name="HTMLCheckbox7" r:id="rId9" imgW="1371600" imgH="304920">
            <p:pic>
              <p:nvPicPr>
                <p:cNvPr id="0" name="HTMLCheckbox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328" name="HTMLCheckbox8" r:id="rId10" imgW="1371600" imgH="304920"/>
        </mc:Choice>
        <mc:Fallback>
          <p:control name="HTMLCheckbox8" r:id="rId10" imgW="1371600" imgH="304920">
            <p:pic>
              <p:nvPicPr>
                <p:cNvPr id="0" name="HTMLCheckbox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329" name="HTMLCheckbox9" r:id="rId11" imgW="1371600" imgH="304920"/>
        </mc:Choice>
        <mc:Fallback>
          <p:control name="HTMLCheckbox9" r:id="rId11" imgW="1371600" imgH="304920">
            <p:pic>
              <p:nvPicPr>
                <p:cNvPr id="0" name="HTMLCheckbox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330" name="HTMLCheckbox10" r:id="rId12" imgW="1371600" imgH="304920"/>
        </mc:Choice>
        <mc:Fallback>
          <p:control name="HTMLCheckbox10" r:id="rId12" imgW="1371600" imgH="304920">
            <p:pic>
              <p:nvPicPr>
                <p:cNvPr id="0" name="HTMLCheckbox1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331" name="HTMLCheckbox11" r:id="rId13" imgW="1371600" imgH="304920"/>
        </mc:Choice>
        <mc:Fallback>
          <p:control name="HTMLCheckbox11" r:id="rId13" imgW="1371600" imgH="304920">
            <p:pic>
              <p:nvPicPr>
                <p:cNvPr id="0" name="HTMLCheckbox1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332" name="HTMLCheckbox12" r:id="rId14" imgW="1371600" imgH="304920"/>
        </mc:Choice>
        <mc:Fallback>
          <p:control name="HTMLCheckbox12" r:id="rId14" imgW="1371600" imgH="304920">
            <p:pic>
              <p:nvPicPr>
                <p:cNvPr id="0" name="HTMLCheckbox1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333" name="HTMLCheckbox13" r:id="rId15" imgW="1371600" imgH="304920"/>
        </mc:Choice>
        <mc:Fallback>
          <p:control name="HTMLCheckbox13" r:id="rId15" imgW="1371600" imgH="304920">
            <p:pic>
              <p:nvPicPr>
                <p:cNvPr id="0" name="HTMLCheckbox1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334" name="HTMLCheckbox14" r:id="rId16" imgW="1371600" imgH="304920"/>
        </mc:Choice>
        <mc:Fallback>
          <p:control name="HTMLCheckbox14" r:id="rId16" imgW="1371600" imgH="304920">
            <p:pic>
              <p:nvPicPr>
                <p:cNvPr id="0" name="HTMLCheckbox1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335" name="HTMLCheckbox15" r:id="rId17" imgW="1371600" imgH="304920"/>
        </mc:Choice>
        <mc:Fallback>
          <p:control name="HTMLCheckbox15" r:id="rId17" imgW="1371600" imgH="304920">
            <p:pic>
              <p:nvPicPr>
                <p:cNvPr id="0" name="HTMLCheckbox1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336" name="HTMLCheckbox16" r:id="rId18" imgW="1371600" imgH="304920"/>
        </mc:Choice>
        <mc:Fallback>
          <p:control name="HTMLCheckbox16" r:id="rId18" imgW="1371600" imgH="304920">
            <p:pic>
              <p:nvPicPr>
                <p:cNvPr id="0" name="HTMLCheckbox1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337" name="HTMLCheckbox17" r:id="rId19" imgW="1371600" imgH="304920"/>
        </mc:Choice>
        <mc:Fallback>
          <p:control name="HTMLCheckbox17" r:id="rId19" imgW="1371600" imgH="304920">
            <p:pic>
              <p:nvPicPr>
                <p:cNvPr id="0" name="HTMLCheckbox1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338" name="HTMLCheckbox18" r:id="rId20" imgW="1371600" imgH="304920"/>
        </mc:Choice>
        <mc:Fallback>
          <p:control name="HTMLCheckbox18" r:id="rId20" imgW="1371600" imgH="304920">
            <p:pic>
              <p:nvPicPr>
                <p:cNvPr id="0" name="HTMLCheckbox1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339" name="HTMLCheckbox19" r:id="rId21" imgW="1371600" imgH="304920"/>
        </mc:Choice>
        <mc:Fallback>
          <p:control name="HTMLCheckbox19" r:id="rId21" imgW="1371600" imgH="304920">
            <p:pic>
              <p:nvPicPr>
                <p:cNvPr id="0" name="HTMLCheckbox1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340" name="HTMLCheckbox20" r:id="rId22" imgW="1371600" imgH="304920"/>
        </mc:Choice>
        <mc:Fallback>
          <p:control name="HTMLCheckbox20" r:id="rId22" imgW="1371600" imgH="304920">
            <p:pic>
              <p:nvPicPr>
                <p:cNvPr id="0" name="HTMLCheckbox2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341" name="HTMLCheckbox21" r:id="rId23" imgW="1371600" imgH="304920"/>
        </mc:Choice>
        <mc:Fallback>
          <p:control name="HTMLCheckbox21" r:id="rId23" imgW="1371600" imgH="304920">
            <p:pic>
              <p:nvPicPr>
                <p:cNvPr id="0" name="HTMLCheckbox2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342" name="HTMLCheckbox22" r:id="rId24" imgW="1371600" imgH="304920"/>
        </mc:Choice>
        <mc:Fallback>
          <p:control name="HTMLCheckbox22" r:id="rId24" imgW="1371600" imgH="304920">
            <p:pic>
              <p:nvPicPr>
                <p:cNvPr id="0" name="HTMLCheckbox2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343" name="HTMLCheckbox23" r:id="rId25" imgW="1371600" imgH="304920"/>
        </mc:Choice>
        <mc:Fallback>
          <p:control name="HTMLCheckbox23" r:id="rId25" imgW="1371600" imgH="304920">
            <p:pic>
              <p:nvPicPr>
                <p:cNvPr id="0" name="HTMLCheckbox2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344" name="HTMLCheckbox24" r:id="rId26" imgW="1371600" imgH="304920"/>
        </mc:Choice>
        <mc:Fallback>
          <p:control name="HTMLCheckbox24" r:id="rId26" imgW="1371600" imgH="304920">
            <p:pic>
              <p:nvPicPr>
                <p:cNvPr id="0" name="HTMLCheckbox2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84391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</p:nvPr>
        </p:nvGraphicFramePr>
        <p:xfrm>
          <a:off x="457200" y="3223101"/>
          <a:ext cx="8229600" cy="1280160"/>
        </p:xfrm>
        <a:graphic>
          <a:graphicData uri="http://schemas.openxmlformats.org/drawingml/2006/table">
            <a:tbl>
              <a:tblPr/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0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fi-FI" b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Diabeetikon raskaus -tutkimukset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fi-FI" b="0" u="none" strike="noStrike">
                          <a:solidFill>
                            <a:srgbClr val="337B99"/>
                          </a:solidFill>
                          <a:effectLst/>
                          <a:latin typeface="Open Sans"/>
                        </a:rPr>
                        <a:t>cU-Alb-Mi</a:t>
                      </a:r>
                      <a:endParaRPr lang="fi-FI" b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fi-FI" b="0" u="none" strike="noStrike">
                          <a:solidFill>
                            <a:srgbClr val="337B99"/>
                          </a:solidFill>
                          <a:effectLst/>
                          <a:latin typeface="Open Sans"/>
                        </a:rPr>
                        <a:t>B -GHb-A1C</a:t>
                      </a:r>
                      <a:endParaRPr lang="fi-FI" b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fi-FI" b="0" u="none" strike="noStrike">
                          <a:solidFill>
                            <a:srgbClr val="337B99"/>
                          </a:solidFill>
                          <a:effectLst/>
                          <a:latin typeface="Open Sans"/>
                        </a:rPr>
                        <a:t>P -Gluk</a:t>
                      </a:r>
                      <a:endParaRPr lang="fi-FI" b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fi-FI" b="0" u="none" strike="noStrike">
                          <a:solidFill>
                            <a:srgbClr val="337B99"/>
                          </a:solidFill>
                          <a:effectLst/>
                          <a:latin typeface="Open Sans"/>
                        </a:rPr>
                        <a:t>P -K</a:t>
                      </a:r>
                      <a:endParaRPr lang="fi-FI" b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fi-FI" b="0" u="none" strike="noStrike">
                          <a:solidFill>
                            <a:srgbClr val="337B99"/>
                          </a:solidFill>
                          <a:effectLst/>
                          <a:latin typeface="Open Sans"/>
                        </a:rPr>
                        <a:t>P -Krea</a:t>
                      </a:r>
                      <a:endParaRPr lang="fi-FI" b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endParaRPr lang="fi-FI" b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fi-FI" b="0" u="none" strike="noStrike">
                          <a:solidFill>
                            <a:srgbClr val="337B99"/>
                          </a:solidFill>
                          <a:effectLst/>
                          <a:latin typeface="Open Sans"/>
                        </a:rPr>
                        <a:t>P -Na</a:t>
                      </a:r>
                      <a:endParaRPr lang="fi-FI" b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fi-FI" b="0" u="none" strike="noStrike">
                          <a:solidFill>
                            <a:srgbClr val="337B99"/>
                          </a:solidFill>
                          <a:effectLst/>
                          <a:latin typeface="Open Sans"/>
                        </a:rPr>
                        <a:t>B -PVK+T</a:t>
                      </a:r>
                      <a:endParaRPr lang="fi-FI" b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fi-FI" b="0" u="none" strike="noStrike">
                          <a:solidFill>
                            <a:srgbClr val="337B99"/>
                          </a:solidFill>
                          <a:effectLst/>
                          <a:latin typeface="Open Sans"/>
                        </a:rPr>
                        <a:t>P -T4-V</a:t>
                      </a:r>
                      <a:endParaRPr lang="fi-FI" b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fi-FI" b="0" u="none" strike="noStrike">
                          <a:solidFill>
                            <a:srgbClr val="337B99"/>
                          </a:solidFill>
                          <a:effectLst/>
                          <a:latin typeface="Open Sans"/>
                        </a:rPr>
                        <a:t>S -TPOAb</a:t>
                      </a:r>
                      <a:endParaRPr lang="fi-FI" b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fi-FI" b="0" u="none" strike="noStrike" dirty="0">
                          <a:solidFill>
                            <a:srgbClr val="337B99"/>
                          </a:solidFill>
                          <a:effectLst/>
                          <a:latin typeface="Open Sans"/>
                        </a:rPr>
                        <a:t>P -TSH</a:t>
                      </a:r>
                      <a:endParaRPr lang="fi-FI" b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6146" name="Picture 2" descr="Ohj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22625"/>
            <a:ext cx="857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Ohj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22625"/>
            <a:ext cx="857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Ohj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22625"/>
            <a:ext cx="857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Ohj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22625"/>
            <a:ext cx="857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Ohj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22625"/>
            <a:ext cx="857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Ohj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22625"/>
            <a:ext cx="857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Ohj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22625"/>
            <a:ext cx="857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Ohj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22625"/>
            <a:ext cx="857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Ohj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22625"/>
            <a:ext cx="857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4" name="Picture 20" descr="Ohj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22625"/>
            <a:ext cx="857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6224" name="DefaultOcx" r:id="rId2" imgW="1371600" imgH="304920"/>
        </mc:Choice>
        <mc:Fallback>
          <p:control name="DefaultOcx" r:id="rId2" imgW="1371600" imgH="304920">
            <p:pic>
              <p:nvPicPr>
                <p:cNvPr id="0" name="DefaultOcx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225" name="HTMLCheckbox1" r:id="rId3" imgW="1371600" imgH="304920"/>
        </mc:Choice>
        <mc:Fallback>
          <p:control name="HTMLCheckbox1" r:id="rId3" imgW="1371600" imgH="304920">
            <p:pic>
              <p:nvPicPr>
                <p:cNvPr id="0" name="HTMLCheck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226" name="HTMLCheckbox2" r:id="rId4" imgW="1371600" imgH="304920"/>
        </mc:Choice>
        <mc:Fallback>
          <p:control name="HTMLCheckbox2" r:id="rId4" imgW="1371600" imgH="304920">
            <p:pic>
              <p:nvPicPr>
                <p:cNvPr id="0" name="HTMLCheck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227" name="HTMLCheckbox3" r:id="rId5" imgW="1371600" imgH="304920"/>
        </mc:Choice>
        <mc:Fallback>
          <p:control name="HTMLCheckbox3" r:id="rId5" imgW="1371600" imgH="304920">
            <p:pic>
              <p:nvPicPr>
                <p:cNvPr id="0" name="HTMLCheckbox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228" name="HTMLCheckbox4" r:id="rId6" imgW="1371600" imgH="304920"/>
        </mc:Choice>
        <mc:Fallback>
          <p:control name="HTMLCheckbox4" r:id="rId6" imgW="1371600" imgH="304920">
            <p:pic>
              <p:nvPicPr>
                <p:cNvPr id="0" name="HTMLCheckbox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229" name="HTMLCheckbox5" r:id="rId7" imgW="1371600" imgH="304920"/>
        </mc:Choice>
        <mc:Fallback>
          <p:control name="HTMLCheckbox5" r:id="rId7" imgW="1371600" imgH="304920">
            <p:pic>
              <p:nvPicPr>
                <p:cNvPr id="0" name="HTMLCheckbox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230" name="HTMLCheckbox6" r:id="rId8" imgW="1371600" imgH="304920"/>
        </mc:Choice>
        <mc:Fallback>
          <p:control name="HTMLCheckbox6" r:id="rId8" imgW="1371600" imgH="304920">
            <p:pic>
              <p:nvPicPr>
                <p:cNvPr id="0" name="HTMLCheckbox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231" name="HTMLCheckbox7" r:id="rId9" imgW="1371600" imgH="304920"/>
        </mc:Choice>
        <mc:Fallback>
          <p:control name="HTMLCheckbox7" r:id="rId9" imgW="1371600" imgH="304920">
            <p:pic>
              <p:nvPicPr>
                <p:cNvPr id="0" name="HTMLCheckbox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232" name="HTMLCheckbox8" r:id="rId10" imgW="1371600" imgH="304920"/>
        </mc:Choice>
        <mc:Fallback>
          <p:control name="HTMLCheckbox8" r:id="rId10" imgW="1371600" imgH="304920">
            <p:pic>
              <p:nvPicPr>
                <p:cNvPr id="0" name="HTMLCheckbox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233" name="HTMLCheckbox9" r:id="rId11" imgW="1371600" imgH="304920"/>
        </mc:Choice>
        <mc:Fallback>
          <p:control name="HTMLCheckbox9" r:id="rId11" imgW="1371600" imgH="304920">
            <p:pic>
              <p:nvPicPr>
                <p:cNvPr id="0" name="HTMLCheckbox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27632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</p:nvPr>
        </p:nvGraphicFramePr>
        <p:xfrm>
          <a:off x="457200" y="3040221"/>
          <a:ext cx="8229600" cy="1645920"/>
        </p:xfrm>
        <a:graphic>
          <a:graphicData uri="http://schemas.openxmlformats.org/drawingml/2006/table">
            <a:tbl>
              <a:tblPr/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0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fi-FI" b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MODY-DM -tutkimukset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fi-FI" b="0" u="none" strike="noStrike">
                          <a:solidFill>
                            <a:srgbClr val="337B99"/>
                          </a:solidFill>
                          <a:effectLst/>
                          <a:latin typeface="Open Sans"/>
                        </a:rPr>
                        <a:t>P -Amyl</a:t>
                      </a:r>
                      <a:endParaRPr lang="fi-FI" b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fi-FI" b="0" u="none" strike="noStrike">
                          <a:solidFill>
                            <a:srgbClr val="337B99"/>
                          </a:solidFill>
                          <a:effectLst/>
                          <a:latin typeface="Open Sans"/>
                        </a:rPr>
                        <a:t>fS-C-Pept</a:t>
                      </a:r>
                      <a:endParaRPr lang="fi-FI" b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fi-FI" b="0" u="none" strike="noStrike">
                          <a:solidFill>
                            <a:srgbClr val="337B99"/>
                          </a:solidFill>
                          <a:effectLst/>
                          <a:latin typeface="Open Sans"/>
                        </a:rPr>
                        <a:t>S -GadAb</a:t>
                      </a:r>
                      <a:endParaRPr lang="fi-FI" b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fi-FI" b="0" u="none" strike="noStrike">
                          <a:solidFill>
                            <a:srgbClr val="337B99"/>
                          </a:solidFill>
                          <a:effectLst/>
                          <a:latin typeface="Open Sans"/>
                        </a:rPr>
                        <a:t>B -GHb-A1C</a:t>
                      </a:r>
                      <a:endParaRPr lang="fi-FI" b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fi-FI" b="0" u="none" strike="noStrike">
                          <a:solidFill>
                            <a:srgbClr val="337B99"/>
                          </a:solidFill>
                          <a:effectLst/>
                          <a:latin typeface="Open Sans"/>
                        </a:rPr>
                        <a:t>fP-Gluk</a:t>
                      </a:r>
                      <a:endParaRPr lang="fi-FI" b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endParaRPr lang="fi-FI" b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fi-FI" b="0" u="none" strike="noStrike">
                          <a:solidFill>
                            <a:srgbClr val="337B99"/>
                          </a:solidFill>
                          <a:effectLst/>
                          <a:latin typeface="Open Sans"/>
                        </a:rPr>
                        <a:t>S -IA2Ab</a:t>
                      </a:r>
                      <a:endParaRPr lang="fi-FI" b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fi-FI" b="0" u="none" strike="noStrike">
                          <a:solidFill>
                            <a:srgbClr val="337B99"/>
                          </a:solidFill>
                          <a:effectLst/>
                          <a:latin typeface="Open Sans"/>
                        </a:rPr>
                        <a:t>P -K</a:t>
                      </a:r>
                      <a:endParaRPr lang="fi-FI" b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fi-FI" b="0" u="none" strike="noStrike">
                          <a:solidFill>
                            <a:srgbClr val="337B99"/>
                          </a:solidFill>
                          <a:effectLst/>
                          <a:latin typeface="Open Sans"/>
                        </a:rPr>
                        <a:t>P -Na</a:t>
                      </a:r>
                      <a:endParaRPr lang="fi-FI" b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fi-FI" b="0" u="none" strike="noStrike">
                          <a:solidFill>
                            <a:srgbClr val="337B99"/>
                          </a:solidFill>
                          <a:effectLst/>
                          <a:latin typeface="Open Sans"/>
                        </a:rPr>
                        <a:t>P -Krea</a:t>
                      </a:r>
                      <a:endParaRPr lang="fi-FI" b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fi-FI" b="0" u="none" strike="noStrike">
                          <a:solidFill>
                            <a:srgbClr val="337B99"/>
                          </a:solidFill>
                          <a:effectLst/>
                          <a:latin typeface="Open Sans"/>
                        </a:rPr>
                        <a:t>P -Mg</a:t>
                      </a:r>
                      <a:endParaRPr lang="fi-FI" b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endParaRPr lang="fi-FI" b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fi-FI" b="0" u="none" strike="noStrike">
                          <a:solidFill>
                            <a:srgbClr val="337B99"/>
                          </a:solidFill>
                          <a:effectLst/>
                          <a:latin typeface="Open Sans"/>
                        </a:rPr>
                        <a:t>P -ALAT</a:t>
                      </a:r>
                      <a:endParaRPr lang="fi-FI" b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fi-FI" b="0" u="none" strike="noStrike">
                          <a:solidFill>
                            <a:srgbClr val="337B99"/>
                          </a:solidFill>
                          <a:effectLst/>
                          <a:latin typeface="Open Sans"/>
                        </a:rPr>
                        <a:t>F -Elast1</a:t>
                      </a:r>
                      <a:endParaRPr lang="fi-FI" b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fi-FI" b="0" u="none" strike="noStrike">
                          <a:solidFill>
                            <a:srgbClr val="337B99"/>
                          </a:solidFill>
                          <a:effectLst/>
                          <a:latin typeface="Open Sans"/>
                        </a:rPr>
                        <a:t>fP-Lipidit</a:t>
                      </a:r>
                      <a:endParaRPr lang="fi-FI" b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fi-FI" b="0" u="none" strike="noStrike">
                          <a:solidFill>
                            <a:srgbClr val="337B99"/>
                          </a:solidFill>
                          <a:effectLst/>
                          <a:latin typeface="Open Sans"/>
                        </a:rPr>
                        <a:t>P -Uraat</a:t>
                      </a:r>
                      <a:endParaRPr lang="fi-FI" b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fi-FI" b="0" u="none" strike="noStrike" dirty="0" err="1">
                          <a:solidFill>
                            <a:srgbClr val="337B99"/>
                          </a:solidFill>
                          <a:effectLst/>
                          <a:latin typeface="Open Sans"/>
                        </a:rPr>
                        <a:t>cU-Alb-Mi</a:t>
                      </a:r>
                      <a:endParaRPr lang="fi-FI" b="0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7170" name="Picture 2" descr="Ohje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0063"/>
            <a:ext cx="857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Ohje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0063"/>
            <a:ext cx="857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Ohje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0063"/>
            <a:ext cx="857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Ohje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0063"/>
            <a:ext cx="857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Ohje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0063"/>
            <a:ext cx="857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://weblabra-int.effiweb2k8.epshp.fi/SelainLabraInt_effica/Kuvat/DummyQuestionMark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0063"/>
            <a:ext cx="857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Ohje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0063"/>
            <a:ext cx="857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 descr="Ohje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0063"/>
            <a:ext cx="857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6" name="Picture 18" descr="Ohje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0063"/>
            <a:ext cx="857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8" name="Picture 20" descr="Ohje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0063"/>
            <a:ext cx="857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0" name="Picture 22" descr="Ohje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0063"/>
            <a:ext cx="857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2" name="Picture 24" descr="Ohje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0063"/>
            <a:ext cx="857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4" name="Picture 26" descr="Ohje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0063"/>
            <a:ext cx="857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6" name="Picture 28" descr="Ohje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0063"/>
            <a:ext cx="857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8" name="Picture 30" descr="Ohje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0063"/>
            <a:ext cx="857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7288" name="DefaultOcx" r:id="rId2" imgW="1371600" imgH="304920"/>
        </mc:Choice>
        <mc:Fallback>
          <p:control name="DefaultOcx" r:id="rId2" imgW="1371600" imgH="304920">
            <p:pic>
              <p:nvPicPr>
                <p:cNvPr id="0" name="DefaultOcx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289" name="HTMLCheckbox1" r:id="rId3" imgW="1371600" imgH="304920"/>
        </mc:Choice>
        <mc:Fallback>
          <p:control name="HTMLCheckbox1" r:id="rId3" imgW="1371600" imgH="304920">
            <p:pic>
              <p:nvPicPr>
                <p:cNvPr id="0" name="HTMLCheck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290" name="HTMLCheckbox2" r:id="rId4" imgW="1371600" imgH="304920"/>
        </mc:Choice>
        <mc:Fallback>
          <p:control name="HTMLCheckbox2" r:id="rId4" imgW="1371600" imgH="304920">
            <p:pic>
              <p:nvPicPr>
                <p:cNvPr id="0" name="HTMLCheck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291" name="HTMLCheckbox3" r:id="rId5" imgW="1371600" imgH="304920"/>
        </mc:Choice>
        <mc:Fallback>
          <p:control name="HTMLCheckbox3" r:id="rId5" imgW="1371600" imgH="304920">
            <p:pic>
              <p:nvPicPr>
                <p:cNvPr id="0" name="HTMLCheckbox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292" name="HTMLCheckbox4" r:id="rId6" imgW="1371600" imgH="304920"/>
        </mc:Choice>
        <mc:Fallback>
          <p:control name="HTMLCheckbox4" r:id="rId6" imgW="1371600" imgH="304920">
            <p:pic>
              <p:nvPicPr>
                <p:cNvPr id="0" name="HTMLCheckbox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293" name="HTMLCheckbox5" r:id="rId7" imgW="1371600" imgH="304920"/>
        </mc:Choice>
        <mc:Fallback>
          <p:control name="HTMLCheckbox5" r:id="rId7" imgW="1371600" imgH="304920">
            <p:pic>
              <p:nvPicPr>
                <p:cNvPr id="0" name="HTMLCheckbox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294" name="HTMLCheckbox6" r:id="rId8" imgW="1371600" imgH="304920"/>
        </mc:Choice>
        <mc:Fallback>
          <p:control name="HTMLCheckbox6" r:id="rId8" imgW="1371600" imgH="304920">
            <p:pic>
              <p:nvPicPr>
                <p:cNvPr id="0" name="HTMLCheckbox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295" name="HTMLCheckbox7" r:id="rId9" imgW="1371600" imgH="304920"/>
        </mc:Choice>
        <mc:Fallback>
          <p:control name="HTMLCheckbox7" r:id="rId9" imgW="1371600" imgH="304920">
            <p:pic>
              <p:nvPicPr>
                <p:cNvPr id="0" name="HTMLCheckbox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296" name="HTMLCheckbox8" r:id="rId10" imgW="1371600" imgH="304920"/>
        </mc:Choice>
        <mc:Fallback>
          <p:control name="HTMLCheckbox8" r:id="rId10" imgW="1371600" imgH="304920">
            <p:pic>
              <p:nvPicPr>
                <p:cNvPr id="0" name="HTMLCheckbox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297" name="HTMLCheckbox9" r:id="rId11" imgW="1371600" imgH="304920"/>
        </mc:Choice>
        <mc:Fallback>
          <p:control name="HTMLCheckbox9" r:id="rId11" imgW="1371600" imgH="304920">
            <p:pic>
              <p:nvPicPr>
                <p:cNvPr id="0" name="HTMLCheckbox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298" name="HTMLCheckbox10" r:id="rId12" imgW="1371600" imgH="304920"/>
        </mc:Choice>
        <mc:Fallback>
          <p:control name="HTMLCheckbox10" r:id="rId12" imgW="1371600" imgH="304920">
            <p:pic>
              <p:nvPicPr>
                <p:cNvPr id="0" name="HTMLCheckbox1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299" name="HTMLCheckbox11" r:id="rId13" imgW="1371600" imgH="304920"/>
        </mc:Choice>
        <mc:Fallback>
          <p:control name="HTMLCheckbox11" r:id="rId13" imgW="1371600" imgH="304920">
            <p:pic>
              <p:nvPicPr>
                <p:cNvPr id="0" name="HTMLCheckbox1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300" name="HTMLCheckbox12" r:id="rId14" imgW="1371600" imgH="304920"/>
        </mc:Choice>
        <mc:Fallback>
          <p:control name="HTMLCheckbox12" r:id="rId14" imgW="1371600" imgH="304920">
            <p:pic>
              <p:nvPicPr>
                <p:cNvPr id="0" name="HTMLCheckbox1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301" name="HTMLCheckbox13" r:id="rId15" imgW="1371600" imgH="304920"/>
        </mc:Choice>
        <mc:Fallback>
          <p:control name="HTMLCheckbox13" r:id="rId15" imgW="1371600" imgH="304920">
            <p:pic>
              <p:nvPicPr>
                <p:cNvPr id="0" name="HTMLCheckbox1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302" name="HTMLCheckbox14" r:id="rId16" imgW="1371600" imgH="304920"/>
        </mc:Choice>
        <mc:Fallback>
          <p:control name="HTMLCheckbox14" r:id="rId16" imgW="1371600" imgH="304920">
            <p:pic>
              <p:nvPicPr>
                <p:cNvPr id="0" name="HTMLCheckbox1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23850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</p:nvPr>
        </p:nvGraphicFramePr>
        <p:xfrm>
          <a:off x="457200" y="2125821"/>
          <a:ext cx="8229600" cy="3474720"/>
        </p:xfrm>
        <a:graphic>
          <a:graphicData uri="http://schemas.openxmlformats.org/drawingml/2006/table">
            <a:tbl>
              <a:tblPr/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0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fi-FI" b="0">
                          <a:solidFill>
                            <a:srgbClr val="333333"/>
                          </a:solidFill>
                          <a:effectLst/>
                          <a:latin typeface="Open Sans"/>
                        </a:rPr>
                        <a:t>Lihavuusleikkausarvio 1. käynti, huom diabeetikot/muut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fi-FI" b="0" u="none" strike="noStrike">
                          <a:solidFill>
                            <a:srgbClr val="337B99"/>
                          </a:solidFill>
                          <a:effectLst/>
                          <a:latin typeface="Open Sans"/>
                        </a:rPr>
                        <a:t>P -AFOS</a:t>
                      </a:r>
                      <a:endParaRPr lang="fi-FI" b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fi-FI" b="0" u="none" strike="noStrike">
                          <a:solidFill>
                            <a:srgbClr val="337B99"/>
                          </a:solidFill>
                          <a:effectLst/>
                          <a:latin typeface="Open Sans"/>
                        </a:rPr>
                        <a:t>P -ALAT</a:t>
                      </a:r>
                      <a:endParaRPr lang="fi-FI" b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fi-FI" b="0" u="none" strike="noStrike">
                          <a:solidFill>
                            <a:srgbClr val="337B99"/>
                          </a:solidFill>
                          <a:effectLst/>
                          <a:latin typeface="Open Sans"/>
                        </a:rPr>
                        <a:t>P -Alb</a:t>
                      </a:r>
                      <a:endParaRPr lang="fi-FI" b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fi-FI" b="0" u="none" strike="noStrike">
                          <a:solidFill>
                            <a:srgbClr val="337B99"/>
                          </a:solidFill>
                          <a:effectLst/>
                          <a:latin typeface="Open Sans"/>
                        </a:rPr>
                        <a:t>S -B12-TC2</a:t>
                      </a:r>
                      <a:endParaRPr lang="fi-FI" b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fi-FI" b="0" u="none" strike="noStrike">
                          <a:solidFill>
                            <a:srgbClr val="337B99"/>
                          </a:solidFill>
                          <a:effectLst/>
                          <a:latin typeface="Open Sans"/>
                        </a:rPr>
                        <a:t>P -Bil</a:t>
                      </a:r>
                      <a:endParaRPr lang="fi-FI" b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endParaRPr lang="fi-FI" b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fi-FI" b="0" u="none" strike="noStrike">
                          <a:solidFill>
                            <a:srgbClr val="337B99"/>
                          </a:solidFill>
                          <a:effectLst/>
                          <a:latin typeface="Open Sans"/>
                        </a:rPr>
                        <a:t>fP-Ca</a:t>
                      </a:r>
                      <a:endParaRPr lang="fi-FI" b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fi-FI" b="0" u="none" strike="noStrike">
                          <a:solidFill>
                            <a:srgbClr val="337B99"/>
                          </a:solidFill>
                          <a:effectLst/>
                          <a:latin typeface="Open Sans"/>
                        </a:rPr>
                        <a:t>S -D-25</a:t>
                      </a:r>
                      <a:endParaRPr lang="fi-FI" b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fi-FI" b="0" u="none" strike="noStrike">
                          <a:solidFill>
                            <a:srgbClr val="337B99"/>
                          </a:solidFill>
                          <a:effectLst/>
                          <a:latin typeface="Open Sans"/>
                        </a:rPr>
                        <a:t>Pt-DXM-R1</a:t>
                      </a:r>
                      <a:endParaRPr lang="fi-FI" b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fi-FI" b="0" u="none" strike="noStrike">
                          <a:solidFill>
                            <a:srgbClr val="337B99"/>
                          </a:solidFill>
                          <a:effectLst/>
                          <a:latin typeface="Open Sans"/>
                        </a:rPr>
                        <a:t>fE-Folaat</a:t>
                      </a:r>
                      <a:endParaRPr lang="fi-FI" b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fi-FI" b="0" u="none" strike="noStrike">
                          <a:solidFill>
                            <a:srgbClr val="337B99"/>
                          </a:solidFill>
                          <a:effectLst/>
                          <a:latin typeface="Open Sans"/>
                        </a:rPr>
                        <a:t>F -HepyAg</a:t>
                      </a:r>
                      <a:endParaRPr lang="fi-FI" b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endParaRPr lang="fi-FI" b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fi-FI" b="0" u="none" strike="noStrike">
                          <a:solidFill>
                            <a:srgbClr val="337B99"/>
                          </a:solidFill>
                          <a:effectLst/>
                          <a:latin typeface="Open Sans"/>
                        </a:rPr>
                        <a:t>P -K</a:t>
                      </a:r>
                      <a:endParaRPr lang="fi-FI" b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fi-FI" b="0" u="none" strike="noStrike">
                          <a:solidFill>
                            <a:srgbClr val="337B99"/>
                          </a:solidFill>
                          <a:effectLst/>
                          <a:latin typeface="Open Sans"/>
                        </a:rPr>
                        <a:t>P -Na</a:t>
                      </a:r>
                      <a:endParaRPr lang="fi-FI" b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fi-FI" b="0" u="none" strike="noStrike">
                          <a:solidFill>
                            <a:srgbClr val="337B99"/>
                          </a:solidFill>
                          <a:effectLst/>
                          <a:latin typeface="Open Sans"/>
                        </a:rPr>
                        <a:t>P -Krea</a:t>
                      </a:r>
                      <a:endParaRPr lang="fi-FI" b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fi-FI" b="0" u="none" strike="noStrike">
                          <a:solidFill>
                            <a:srgbClr val="337B99"/>
                          </a:solidFill>
                          <a:effectLst/>
                          <a:latin typeface="Open Sans"/>
                        </a:rPr>
                        <a:t>fP-Lipidit</a:t>
                      </a:r>
                      <a:endParaRPr lang="fi-FI" b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fi-FI" b="0" u="none" strike="noStrike">
                          <a:solidFill>
                            <a:srgbClr val="337B99"/>
                          </a:solidFill>
                          <a:effectLst/>
                          <a:latin typeface="Open Sans"/>
                        </a:rPr>
                        <a:t>fS-Pepsin1</a:t>
                      </a:r>
                      <a:endParaRPr lang="fi-FI" b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endParaRPr lang="fi-FI" b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fi-FI" b="0" u="none" strike="noStrike">
                          <a:solidFill>
                            <a:srgbClr val="337B99"/>
                          </a:solidFill>
                          <a:effectLst/>
                          <a:latin typeface="Open Sans"/>
                        </a:rPr>
                        <a:t>B -PVK+T</a:t>
                      </a:r>
                      <a:endParaRPr lang="fi-FI" b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fi-FI" b="0" u="none" strike="noStrike">
                          <a:solidFill>
                            <a:srgbClr val="337B99"/>
                          </a:solidFill>
                          <a:effectLst/>
                          <a:latin typeface="Open Sans"/>
                        </a:rPr>
                        <a:t>P -T4-V</a:t>
                      </a:r>
                      <a:endParaRPr lang="fi-FI" b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fi-FI" b="0" u="none" strike="noStrike">
                          <a:solidFill>
                            <a:srgbClr val="337B99"/>
                          </a:solidFill>
                          <a:effectLst/>
                          <a:latin typeface="Open Sans"/>
                        </a:rPr>
                        <a:t>P -TSH</a:t>
                      </a:r>
                      <a:endParaRPr lang="fi-FI" b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fi-FI" b="0" u="none" strike="noStrike">
                          <a:solidFill>
                            <a:srgbClr val="337B99"/>
                          </a:solidFill>
                          <a:effectLst/>
                          <a:latin typeface="Open Sans"/>
                        </a:rPr>
                        <a:t>S -tTGAbA</a:t>
                      </a:r>
                      <a:endParaRPr lang="fi-FI" b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fi-FI" b="0" u="none" strike="noStrike">
                          <a:solidFill>
                            <a:srgbClr val="337B99"/>
                          </a:solidFill>
                          <a:effectLst/>
                          <a:latin typeface="Open Sans"/>
                        </a:rPr>
                        <a:t>P -TT-INR</a:t>
                      </a:r>
                      <a:endParaRPr lang="fi-FI" b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endParaRPr lang="fi-FI" b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fi-FI" b="0" u="none" strike="noStrike">
                          <a:solidFill>
                            <a:srgbClr val="337B99"/>
                          </a:solidFill>
                          <a:effectLst/>
                          <a:latin typeface="Open Sans"/>
                        </a:rPr>
                        <a:t>P -Uraat</a:t>
                      </a:r>
                      <a:endParaRPr lang="fi-FI" b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fi-FI" b="0" u="none" strike="noStrike">
                          <a:solidFill>
                            <a:srgbClr val="337B99"/>
                          </a:solidFill>
                          <a:effectLst/>
                          <a:latin typeface="Open Sans"/>
                        </a:rPr>
                        <a:t>B -GHb-A1C</a:t>
                      </a:r>
                      <a:endParaRPr lang="fi-FI" b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fi-FI" b="0" u="none" strike="noStrike">
                          <a:solidFill>
                            <a:srgbClr val="337B99"/>
                          </a:solidFill>
                          <a:effectLst/>
                          <a:latin typeface="Open Sans"/>
                        </a:rPr>
                        <a:t>fP-Gluk</a:t>
                      </a:r>
                      <a:endParaRPr lang="fi-FI" b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fi-FI" b="0" u="none" strike="noStrike">
                          <a:solidFill>
                            <a:srgbClr val="337B99"/>
                          </a:solidFill>
                          <a:effectLst/>
                          <a:latin typeface="Open Sans"/>
                        </a:rPr>
                        <a:t>Pt-GlukR1v</a:t>
                      </a:r>
                      <a:endParaRPr lang="fi-FI" b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>
                      <a:noFill/>
                    </a:lnL>
                    <a:lnT>
                      <a:noFill/>
                    </a:lnT>
                  </a:tcPr>
                </a:tc>
              </a:tr>
            </a:tbl>
          </a:graphicData>
        </a:graphic>
      </p:graphicFrame>
      <p:pic>
        <p:nvPicPr>
          <p:cNvPr id="8194" name="Picture 2" descr="Ohje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25663"/>
            <a:ext cx="857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Ohje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25663"/>
            <a:ext cx="857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Ohje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25663"/>
            <a:ext cx="857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Ohje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25663"/>
            <a:ext cx="857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Ohje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25663"/>
            <a:ext cx="857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Ohje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25663"/>
            <a:ext cx="857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Ohje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25663"/>
            <a:ext cx="857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 descr="Ohje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25663"/>
            <a:ext cx="857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0" name="Picture 18" descr="Ohje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25663"/>
            <a:ext cx="857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2" name="Picture 20" descr="Ohje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25663"/>
            <a:ext cx="857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4" name="Picture 22" descr="Ohje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25663"/>
            <a:ext cx="857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6" name="Picture 24" descr="Ohje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25663"/>
            <a:ext cx="857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8" name="Picture 26" descr="Ohje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25663"/>
            <a:ext cx="857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20" name="Picture 28" descr="Ohje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25663"/>
            <a:ext cx="857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22" name="Picture 30" descr="Ohje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25663"/>
            <a:ext cx="857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24" name="Picture 32" descr="Ohje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25663"/>
            <a:ext cx="857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26" name="Picture 34" descr="Ohje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25663"/>
            <a:ext cx="857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28" name="Picture 36" descr="Ohje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25663"/>
            <a:ext cx="857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30" name="Picture 38" descr="Ohje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25663"/>
            <a:ext cx="857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32" name="Picture 40" descr="Ohje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25663"/>
            <a:ext cx="857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34" name="Picture 42" descr="Ohje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25663"/>
            <a:ext cx="857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36" name="Picture 44" descr="Ohje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25663"/>
            <a:ext cx="857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38" name="Picture 46" descr="Ohje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25663"/>
            <a:ext cx="857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40" name="Picture 48" descr="Ohje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25663"/>
            <a:ext cx="857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8384" name="DefaultOcx" r:id="rId2" imgW="1371600" imgH="304920"/>
        </mc:Choice>
        <mc:Fallback>
          <p:control name="DefaultOcx" r:id="rId2" imgW="1371600" imgH="304920">
            <p:pic>
              <p:nvPicPr>
                <p:cNvPr id="0" name="DefaultOcx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385" name="HTMLCheckbox1" r:id="rId3" imgW="1371600" imgH="304920"/>
        </mc:Choice>
        <mc:Fallback>
          <p:control name="HTMLCheckbox1" r:id="rId3" imgW="1371600" imgH="304920">
            <p:pic>
              <p:nvPicPr>
                <p:cNvPr id="0" name="HTMLCheck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386" name="HTMLCheckbox2" r:id="rId4" imgW="1371600" imgH="304920"/>
        </mc:Choice>
        <mc:Fallback>
          <p:control name="HTMLCheckbox2" r:id="rId4" imgW="1371600" imgH="304920">
            <p:pic>
              <p:nvPicPr>
                <p:cNvPr id="0" name="HTMLCheck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387" name="HTMLCheckbox3" r:id="rId5" imgW="1371600" imgH="304920"/>
        </mc:Choice>
        <mc:Fallback>
          <p:control name="HTMLCheckbox3" r:id="rId5" imgW="1371600" imgH="304920">
            <p:pic>
              <p:nvPicPr>
                <p:cNvPr id="0" name="HTMLCheckbox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388" name="HTMLCheckbox4" r:id="rId6" imgW="1371600" imgH="304920"/>
        </mc:Choice>
        <mc:Fallback>
          <p:control name="HTMLCheckbox4" r:id="rId6" imgW="1371600" imgH="304920">
            <p:pic>
              <p:nvPicPr>
                <p:cNvPr id="0" name="HTMLCheckbox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389" name="HTMLCheckbox5" r:id="rId7" imgW="1371600" imgH="304920"/>
        </mc:Choice>
        <mc:Fallback>
          <p:control name="HTMLCheckbox5" r:id="rId7" imgW="1371600" imgH="304920">
            <p:pic>
              <p:nvPicPr>
                <p:cNvPr id="0" name="HTMLCheckbox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390" name="HTMLCheckbox6" r:id="rId8" imgW="1371600" imgH="304920"/>
        </mc:Choice>
        <mc:Fallback>
          <p:control name="HTMLCheckbox6" r:id="rId8" imgW="1371600" imgH="304920">
            <p:pic>
              <p:nvPicPr>
                <p:cNvPr id="0" name="HTMLCheckbox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391" name="HTMLCheckbox7" r:id="rId9" imgW="1371600" imgH="304920"/>
        </mc:Choice>
        <mc:Fallback>
          <p:control name="HTMLCheckbox7" r:id="rId9" imgW="1371600" imgH="304920">
            <p:pic>
              <p:nvPicPr>
                <p:cNvPr id="0" name="HTMLCheckbox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392" name="HTMLCheckbox8" r:id="rId10" imgW="1371600" imgH="304920"/>
        </mc:Choice>
        <mc:Fallback>
          <p:control name="HTMLCheckbox8" r:id="rId10" imgW="1371600" imgH="304920">
            <p:pic>
              <p:nvPicPr>
                <p:cNvPr id="0" name="HTMLCheckbox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393" name="HTMLCheckbox9" r:id="rId11" imgW="1371600" imgH="304920"/>
        </mc:Choice>
        <mc:Fallback>
          <p:control name="HTMLCheckbox9" r:id="rId11" imgW="1371600" imgH="304920">
            <p:pic>
              <p:nvPicPr>
                <p:cNvPr id="0" name="HTMLCheckbox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394" name="HTMLCheckbox10" r:id="rId12" imgW="1371600" imgH="304920"/>
        </mc:Choice>
        <mc:Fallback>
          <p:control name="HTMLCheckbox10" r:id="rId12" imgW="1371600" imgH="304920">
            <p:pic>
              <p:nvPicPr>
                <p:cNvPr id="0" name="HTMLCheckbox1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395" name="HTMLCheckbox11" r:id="rId13" imgW="1371600" imgH="304920"/>
        </mc:Choice>
        <mc:Fallback>
          <p:control name="HTMLCheckbox11" r:id="rId13" imgW="1371600" imgH="304920">
            <p:pic>
              <p:nvPicPr>
                <p:cNvPr id="0" name="HTMLCheckbox1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396" name="HTMLCheckbox12" r:id="rId14" imgW="1371600" imgH="304920"/>
        </mc:Choice>
        <mc:Fallback>
          <p:control name="HTMLCheckbox12" r:id="rId14" imgW="1371600" imgH="304920">
            <p:pic>
              <p:nvPicPr>
                <p:cNvPr id="0" name="HTMLCheckbox1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397" name="HTMLCheckbox13" r:id="rId15" imgW="1371600" imgH="304920"/>
        </mc:Choice>
        <mc:Fallback>
          <p:control name="HTMLCheckbox13" r:id="rId15" imgW="1371600" imgH="304920">
            <p:pic>
              <p:nvPicPr>
                <p:cNvPr id="0" name="HTMLCheckbox1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398" name="HTMLCheckbox14" r:id="rId16" imgW="1371600" imgH="304920"/>
        </mc:Choice>
        <mc:Fallback>
          <p:control name="HTMLCheckbox14" r:id="rId16" imgW="1371600" imgH="304920">
            <p:pic>
              <p:nvPicPr>
                <p:cNvPr id="0" name="HTMLCheckbox1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399" name="HTMLCheckbox15" r:id="rId17" imgW="1371600" imgH="304920"/>
        </mc:Choice>
        <mc:Fallback>
          <p:control name="HTMLCheckbox15" r:id="rId17" imgW="1371600" imgH="304920">
            <p:pic>
              <p:nvPicPr>
                <p:cNvPr id="0" name="HTMLCheckbox1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400" name="HTMLCheckbox16" r:id="rId18" imgW="1371600" imgH="304920"/>
        </mc:Choice>
        <mc:Fallback>
          <p:control name="HTMLCheckbox16" r:id="rId18" imgW="1371600" imgH="304920">
            <p:pic>
              <p:nvPicPr>
                <p:cNvPr id="0" name="HTMLCheckbox1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401" name="HTMLCheckbox17" r:id="rId19" imgW="1371600" imgH="304920"/>
        </mc:Choice>
        <mc:Fallback>
          <p:control name="HTMLCheckbox17" r:id="rId19" imgW="1371600" imgH="304920">
            <p:pic>
              <p:nvPicPr>
                <p:cNvPr id="0" name="HTMLCheckbox1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402" name="HTMLCheckbox18" r:id="rId20" imgW="1371600" imgH="304920"/>
        </mc:Choice>
        <mc:Fallback>
          <p:control name="HTMLCheckbox18" r:id="rId20" imgW="1371600" imgH="304920">
            <p:pic>
              <p:nvPicPr>
                <p:cNvPr id="0" name="HTMLCheckbox1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403" name="HTMLCheckbox19" r:id="rId21" imgW="1371600" imgH="304920"/>
        </mc:Choice>
        <mc:Fallback>
          <p:control name="HTMLCheckbox19" r:id="rId21" imgW="1371600" imgH="304920">
            <p:pic>
              <p:nvPicPr>
                <p:cNvPr id="0" name="HTMLCheckbox1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404" name="HTMLCheckbox20" r:id="rId22" imgW="1371600" imgH="304920"/>
        </mc:Choice>
        <mc:Fallback>
          <p:control name="HTMLCheckbox20" r:id="rId22" imgW="1371600" imgH="304920">
            <p:pic>
              <p:nvPicPr>
                <p:cNvPr id="0" name="HTMLCheckbox2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405" name="HTMLCheckbox21" r:id="rId23" imgW="1371600" imgH="304920"/>
        </mc:Choice>
        <mc:Fallback>
          <p:control name="HTMLCheckbox21" r:id="rId23" imgW="1371600" imgH="304920">
            <p:pic>
              <p:nvPicPr>
                <p:cNvPr id="0" name="HTMLCheckbox2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406" name="HTMLCheckbox22" r:id="rId24" imgW="1371600" imgH="304920"/>
        </mc:Choice>
        <mc:Fallback>
          <p:control name="HTMLCheckbox22" r:id="rId24" imgW="1371600" imgH="304920">
            <p:pic>
              <p:nvPicPr>
                <p:cNvPr id="0" name="HTMLCheckbox2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407" name="HTMLCheckbox23" r:id="rId25" imgW="1371600" imgH="304920"/>
        </mc:Choice>
        <mc:Fallback>
          <p:control name="HTMLCheckbox23" r:id="rId25" imgW="1371600" imgH="304920">
            <p:pic>
              <p:nvPicPr>
                <p:cNvPr id="0" name="HTMLCheckbox2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52041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3C8B442-EE44-46E8-B286-BE4248F25BE0}" type="datetime1">
              <a:rPr lang="fi-FI"/>
              <a:pPr>
                <a:defRPr/>
              </a:pPr>
              <a:t>13.02.2018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Helena Vähävuori</a:t>
            </a:r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b="1" dirty="0" smtClean="0">
                <a:latin typeface="Comic Sans MS" panose="030F0702030302020204" pitchFamily="66" charset="0"/>
              </a:rPr>
              <a:t>MATALA VERENSOKERI</a:t>
            </a:r>
          </a:p>
        </p:txBody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 altLang="fi-FI" b="1" dirty="0" smtClean="0">
                <a:latin typeface="Comic Sans MS" pitchFamily="66" charset="0"/>
              </a:rPr>
              <a:t>JOS VERENSOKERI ON ALLE 4</a:t>
            </a:r>
          </a:p>
          <a:p>
            <a:pPr eaLnBrk="1" hangingPunct="1">
              <a:buFontTx/>
              <a:buNone/>
            </a:pPr>
            <a:r>
              <a:rPr lang="fi-FI" altLang="fi-FI" b="1" dirty="0" smtClean="0">
                <a:latin typeface="Comic Sans MS" pitchFamily="66" charset="0"/>
              </a:rPr>
              <a:t>  ANNA NOPESTI VAIKUTTAVAA HIILIHYDRAATTIA </a:t>
            </a:r>
          </a:p>
          <a:p>
            <a:pPr eaLnBrk="1" hangingPunct="1">
              <a:buFontTx/>
              <a:buNone/>
            </a:pPr>
            <a:r>
              <a:rPr lang="fi-FI" altLang="fi-FI" b="1" dirty="0" smtClean="0">
                <a:latin typeface="Comic Sans MS" pitchFamily="66" charset="0"/>
              </a:rPr>
              <a:t>  esim. MAITO, MEHU</a:t>
            </a:r>
          </a:p>
          <a:p>
            <a:pPr eaLnBrk="1" hangingPunct="1"/>
            <a:r>
              <a:rPr lang="fi-FI" altLang="fi-FI" b="1" dirty="0" smtClean="0">
                <a:latin typeface="Comic Sans MS" pitchFamily="66" charset="0"/>
              </a:rPr>
              <a:t>JA PITKÄVAIKUTTEISTA HIILIHYDRAATTIA esim. LEIPÄ</a:t>
            </a:r>
          </a:p>
        </p:txBody>
      </p:sp>
    </p:spTree>
    <p:extLst>
      <p:ext uri="{BB962C8B-B14F-4D97-AF65-F5344CB8AC3E}">
        <p14:creationId xmlns:p14="http://schemas.microsoft.com/office/powerpoint/2010/main" val="37215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98CE58C-61B6-4756-8F19-D741C0FED626}" type="datetime1">
              <a:rPr lang="fi-FI"/>
              <a:pPr>
                <a:defRPr/>
              </a:pPr>
              <a:t>13.02.2018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Helena Vähävuori</a:t>
            </a:r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8229600" cy="13589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i-FI" altLang="fi-FI" sz="3200" b="1" smtClean="0">
                <a:solidFill>
                  <a:srgbClr val="FF0000"/>
                </a:solidFill>
                <a:latin typeface="Comic Sans MS" pitchFamily="66" charset="0"/>
              </a:rPr>
              <a:t>TAJUTON HYPOGLYKEEMINEN POTILAS</a:t>
            </a:r>
            <a:br>
              <a:rPr lang="fi-FI" altLang="fi-FI" sz="3200" b="1" smtClean="0">
                <a:solidFill>
                  <a:srgbClr val="FF0000"/>
                </a:solidFill>
                <a:latin typeface="Comic Sans MS" pitchFamily="66" charset="0"/>
              </a:rPr>
            </a:br>
            <a:endParaRPr lang="fi-FI" altLang="fi-FI" sz="3200" b="1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 altLang="fi-FI" b="1" smtClean="0">
                <a:latin typeface="Comic Sans MS" pitchFamily="66" charset="0"/>
              </a:rPr>
              <a:t>GlucaGen®</a:t>
            </a:r>
          </a:p>
          <a:p>
            <a:pPr eaLnBrk="1" hangingPunct="1"/>
            <a:r>
              <a:rPr lang="fi-FI" altLang="fi-FI" b="1" smtClean="0">
                <a:latin typeface="Comic Sans MS" pitchFamily="66" charset="0"/>
              </a:rPr>
              <a:t>INJEKTIOKUIVA AINE JA LIUOTIN</a:t>
            </a:r>
          </a:p>
          <a:p>
            <a:pPr eaLnBrk="1" hangingPunct="1"/>
            <a:r>
              <a:rPr lang="fi-FI" altLang="fi-FI" b="1" smtClean="0">
                <a:latin typeface="Comic Sans MS" pitchFamily="66" charset="0"/>
              </a:rPr>
              <a:t>PISTETÄÄN NOPEASTI S.C. TAI i.m.</a:t>
            </a:r>
          </a:p>
        </p:txBody>
      </p:sp>
    </p:spTree>
    <p:extLst>
      <p:ext uri="{BB962C8B-B14F-4D97-AF65-F5344CB8AC3E}">
        <p14:creationId xmlns:p14="http://schemas.microsoft.com/office/powerpoint/2010/main" val="180878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107504" y="181957"/>
            <a:ext cx="89289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200" b="1" dirty="0">
                <a:solidFill>
                  <a:prstClr val="black"/>
                </a:solidFill>
                <a:latin typeface="Comic Sans MS" panose="030F0702030302020204" pitchFamily="66" charset="0"/>
              </a:rPr>
              <a:t>Tyypin 2 diabeteksen </a:t>
            </a:r>
            <a:r>
              <a:rPr lang="fi-FI" sz="32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pistettävät lääkkeet GLP1-agonistit</a:t>
            </a:r>
          </a:p>
          <a:p>
            <a:r>
              <a:rPr lang="fi-FI" sz="3200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fi-FI" sz="3200" b="1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Byetta</a:t>
            </a:r>
            <a:r>
              <a:rPr lang="fi-FI" sz="3200" b="1" dirty="0">
                <a:solidFill>
                  <a:prstClr val="black"/>
                </a:solidFill>
                <a:latin typeface="Comic Sans MS" panose="030F0702030302020204" pitchFamily="66" charset="0"/>
              </a:rPr>
              <a:t>, Bydureon ja Victoza,Lyxumia, </a:t>
            </a:r>
            <a:r>
              <a:rPr lang="fi-FI" sz="3200" b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Trulicity</a:t>
            </a:r>
            <a:r>
              <a:rPr lang="fi-FI" sz="3200" b="1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32" y="3862525"/>
            <a:ext cx="2857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723" y="5229200"/>
            <a:ext cx="26670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434025"/>
            <a:ext cx="3085864" cy="609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Helena Vähävuori </a:t>
            </a: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22247-D29E-48FF-9DF6-37EEF43D499D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C9B5C-66A5-4B71-93B2-02D6C8FF62DC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13.02.2018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105374"/>
            <a:ext cx="246697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988840"/>
            <a:ext cx="19335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815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628799"/>
            <a:ext cx="3312368" cy="4464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040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>
                <a:latin typeface="Comic Sans MS" panose="030F0702030302020204" pitchFamily="66" charset="0"/>
              </a:rPr>
              <a:t>LAITTEET</a:t>
            </a:r>
            <a:endParaRPr lang="fi-FI" b="1" dirty="0">
              <a:latin typeface="Comic Sans MS" panose="030F0702030302020204" pitchFamily="66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dirty="0" err="1" smtClean="0"/>
              <a:t>Verensokerimittarit-tarkistusmittaus</a:t>
            </a:r>
            <a:endParaRPr lang="fi-FI" b="1" dirty="0" smtClean="0"/>
          </a:p>
          <a:p>
            <a:r>
              <a:rPr lang="fi-FI" b="1" dirty="0" err="1" smtClean="0"/>
              <a:t>Libre</a:t>
            </a:r>
            <a:endParaRPr lang="fi-FI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420888"/>
            <a:ext cx="404812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969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>
                <a:latin typeface="Comic Sans MS" panose="030F0702030302020204" pitchFamily="66" charset="0"/>
              </a:rPr>
              <a:t>SENSORIT</a:t>
            </a:r>
            <a:endParaRPr lang="fi-FI" b="1" dirty="0">
              <a:latin typeface="Comic Sans MS" panose="030F0702030302020204" pitchFamily="66" charset="0"/>
            </a:endParaRPr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dirty="0" err="1" smtClean="0">
                <a:latin typeface="Comic Sans MS" panose="030F0702030302020204" pitchFamily="66" charset="0"/>
              </a:rPr>
              <a:t>Dexcom</a:t>
            </a:r>
            <a:r>
              <a:rPr lang="fi-FI" b="1" dirty="0" smtClean="0">
                <a:latin typeface="Comic Sans MS" panose="030F0702030302020204" pitchFamily="66" charset="0"/>
              </a:rPr>
              <a:t> (raskaana olevat)</a:t>
            </a:r>
          </a:p>
          <a:p>
            <a:endParaRPr lang="fi-FI" b="1" dirty="0">
              <a:latin typeface="Comic Sans MS" panose="030F0702030302020204" pitchFamily="66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708919"/>
            <a:ext cx="5210522" cy="3091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60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dirty="0" err="1" smtClean="0">
                <a:latin typeface="Comic Sans MS" panose="030F0702030302020204" pitchFamily="66" charset="0"/>
              </a:rPr>
              <a:t>Medtronic</a:t>
            </a:r>
            <a:endParaRPr lang="fi-FI" b="1" dirty="0">
              <a:latin typeface="Comic Sans MS" panose="030F0702030302020204" pitchFamily="66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572" y="2381250"/>
            <a:ext cx="3639041" cy="3496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210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>
                <a:latin typeface="Comic Sans MS" panose="030F0702030302020204" pitchFamily="66" charset="0"/>
              </a:rPr>
              <a:t>INSULIINIPUMPUT</a:t>
            </a:r>
            <a:endParaRPr lang="fi-FI" b="1" dirty="0">
              <a:latin typeface="Comic Sans MS" panose="030F0702030302020204" pitchFamily="66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dirty="0" err="1" smtClean="0">
                <a:latin typeface="Comic Sans MS" panose="030F0702030302020204" pitchFamily="66" charset="0"/>
              </a:rPr>
              <a:t>Medtronic</a:t>
            </a:r>
            <a:endParaRPr lang="fi-FI" b="1" dirty="0" smtClean="0">
              <a:latin typeface="Comic Sans MS" panose="030F0702030302020204" pitchFamily="66" charset="0"/>
            </a:endParaRPr>
          </a:p>
          <a:p>
            <a:r>
              <a:rPr lang="fi-FI" b="1" dirty="0" smtClean="0">
                <a:latin typeface="Comic Sans MS" panose="030F0702030302020204" pitchFamily="66" charset="0"/>
              </a:rPr>
              <a:t>-eri mallit tarvitsevat </a:t>
            </a:r>
            <a:r>
              <a:rPr lang="fi-FI" b="1" dirty="0" err="1" smtClean="0">
                <a:latin typeface="Comic Sans MS" panose="030F0702030302020204" pitchFamily="66" charset="0"/>
              </a:rPr>
              <a:t>letkuston</a:t>
            </a:r>
            <a:endParaRPr lang="fi-FI" b="1" dirty="0" smtClean="0">
              <a:latin typeface="Comic Sans MS" panose="030F0702030302020204" pitchFamily="66" charset="0"/>
            </a:endParaRPr>
          </a:p>
          <a:p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r>
              <a:rPr lang="fi-FI" b="1" dirty="0" err="1" smtClean="0">
                <a:latin typeface="Comic Sans MS" panose="030F0702030302020204" pitchFamily="66" charset="0"/>
              </a:rPr>
              <a:t>Omnipod</a:t>
            </a:r>
            <a:endParaRPr lang="fi-FI" b="1" dirty="0">
              <a:latin typeface="Comic Sans MS" panose="030F0702030302020204" pitchFamily="66" charset="0"/>
            </a:endParaRPr>
          </a:p>
          <a:p>
            <a:r>
              <a:rPr lang="fi-FI" b="1" dirty="0" smtClean="0">
                <a:latin typeface="Comic Sans MS" panose="030F0702030302020204" pitchFamily="66" charset="0"/>
              </a:rPr>
              <a:t>-letkuton malli kaukosäätimellä</a:t>
            </a:r>
            <a:endParaRPr lang="fi-FI" b="1" dirty="0">
              <a:latin typeface="Comic Sans MS" panose="030F0702030302020204" pitchFamily="66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682314"/>
            <a:ext cx="2664296" cy="1359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839352"/>
            <a:ext cx="27051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100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DIABETESKESKUS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SISÄTAUTIEN PKL:LLA</a:t>
            </a:r>
          </a:p>
          <a:p>
            <a:endParaRPr lang="fi-FI" dirty="0" smtClean="0"/>
          </a:p>
          <a:p>
            <a:r>
              <a:rPr lang="fi-FI" b="1" dirty="0">
                <a:latin typeface="Comic Sans MS" panose="030F0702030302020204" pitchFamily="66" charset="0"/>
              </a:rPr>
              <a:t>Uudessa Seinäjoen diabeteskeskuksessa toimintaa ohjaa potilaslähtöisyys: diabeetikolle halutaan tarjota kaikki mahdollinen tuki arjessa jaksamiseen. </a:t>
            </a:r>
          </a:p>
        </p:txBody>
      </p:sp>
    </p:spTree>
    <p:extLst>
      <p:ext uri="{BB962C8B-B14F-4D97-AF65-F5344CB8AC3E}">
        <p14:creationId xmlns:p14="http://schemas.microsoft.com/office/powerpoint/2010/main" val="10430277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dirty="0" smtClean="0">
                <a:latin typeface="Comic Sans MS" panose="030F0702030302020204" pitchFamily="66" charset="0"/>
              </a:rPr>
              <a:t>4 LÄÄKÄRIÄ</a:t>
            </a:r>
          </a:p>
          <a:p>
            <a:r>
              <a:rPr lang="fi-FI" b="1" dirty="0" smtClean="0">
                <a:latin typeface="Comic Sans MS" panose="030F0702030302020204" pitchFamily="66" charset="0"/>
              </a:rPr>
              <a:t>5 DIABETESHOITAJAA</a:t>
            </a:r>
          </a:p>
          <a:p>
            <a:r>
              <a:rPr lang="fi-FI" b="1" dirty="0" smtClean="0">
                <a:latin typeface="Comic Sans MS" panose="030F0702030302020204" pitchFamily="66" charset="0"/>
              </a:rPr>
              <a:t>3 JALKATERAPEUTTIA</a:t>
            </a:r>
          </a:p>
          <a:p>
            <a:endParaRPr lang="fi-FI" b="1" dirty="0">
              <a:latin typeface="Comic Sans MS" panose="030F0702030302020204" pitchFamily="66" charset="0"/>
            </a:endParaRPr>
          </a:p>
          <a:p>
            <a:r>
              <a:rPr lang="fi-FI" b="1" dirty="0" smtClean="0">
                <a:latin typeface="Comic Sans MS" panose="030F0702030302020204" pitchFamily="66" charset="0"/>
              </a:rPr>
              <a:t>SAATAVANA RAVITSEMUSTERAPEUTIN, SOSIAALITYÖNTEKIJÄN JA PSYKIATRIN PALVELUITA</a:t>
            </a:r>
            <a:endParaRPr lang="fi-FI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2261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dirty="0" smtClean="0">
                <a:latin typeface="Comic Sans MS" panose="030F0702030302020204" pitchFamily="66" charset="0"/>
              </a:rPr>
              <a:t>HOIDETAAN TYYPIN 1 DIABEETIKOT JA KOMPLISOITUNEET TYYPIN 2 DIABEETIKOT</a:t>
            </a:r>
          </a:p>
          <a:p>
            <a:r>
              <a:rPr lang="fi-FI" b="1" dirty="0" smtClean="0">
                <a:latin typeface="Comic Sans MS" panose="030F0702030302020204" pitchFamily="66" charset="0"/>
              </a:rPr>
              <a:t>KUNNASTA TARVITAAN LÄÄKÄRIN LÄHETE, JOS HALUAA HOITOON DIABETESKESKUKSEEN</a:t>
            </a:r>
            <a:endParaRPr lang="fi-FI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1514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>
                <a:latin typeface="Comic Sans MS" panose="030F0702030302020204" pitchFamily="66" charset="0"/>
              </a:rPr>
              <a:t>Tyypin1 diabeetikoita 2017</a:t>
            </a:r>
            <a:endParaRPr lang="fi-FI" b="1" dirty="0">
              <a:latin typeface="Comic Sans MS" panose="030F0702030302020204" pitchFamily="66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dirty="0" smtClean="0">
                <a:latin typeface="Comic Sans MS" panose="030F0702030302020204" pitchFamily="66" charset="0"/>
              </a:rPr>
              <a:t>927 potilasta </a:t>
            </a:r>
          </a:p>
          <a:p>
            <a:r>
              <a:rPr lang="fi-FI" b="1" dirty="0" smtClean="0">
                <a:latin typeface="Comic Sans MS" panose="030F0702030302020204" pitchFamily="66" charset="0"/>
              </a:rPr>
              <a:t> 4488 käyntiä</a:t>
            </a:r>
          </a:p>
          <a:p>
            <a:r>
              <a:rPr lang="fi-FI" b="1" dirty="0" smtClean="0">
                <a:latin typeface="Comic Sans MS" panose="030F0702030302020204" pitchFamily="66" charset="0"/>
              </a:rPr>
              <a:t>3441 HbA1C arvoa</a:t>
            </a:r>
          </a:p>
          <a:p>
            <a:r>
              <a:rPr lang="fi-FI" b="1" dirty="0" smtClean="0">
                <a:latin typeface="Comic Sans MS" panose="030F0702030302020204" pitchFamily="66" charset="0"/>
              </a:rPr>
              <a:t>847 mikroalbumiinimittausta</a:t>
            </a:r>
            <a:endParaRPr lang="fi-FI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8993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b="1" dirty="0" smtClean="0">
                <a:latin typeface="Comic Sans MS" panose="030F0702030302020204" pitchFamily="66" charset="0"/>
              </a:rPr>
              <a:t>KIITOS MIELENKIINNOSTA</a:t>
            </a:r>
            <a:endParaRPr lang="fi-FI" b="1" dirty="0">
              <a:latin typeface="Comic Sans MS" panose="030F0702030302020204" pitchFamily="66" charset="0"/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04" y="1844824"/>
            <a:ext cx="7406456" cy="276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73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Otsikko 1"/>
          <p:cNvSpPr>
            <a:spLocks noGrp="1"/>
          </p:cNvSpPr>
          <p:nvPr>
            <p:ph type="title" idx="4294967295"/>
          </p:nvPr>
        </p:nvSpPr>
        <p:spPr>
          <a:xfrm>
            <a:off x="611560" y="0"/>
            <a:ext cx="8064500" cy="685800"/>
          </a:xfrm>
        </p:spPr>
        <p:txBody>
          <a:bodyPr/>
          <a:lstStyle/>
          <a:p>
            <a:pPr eaLnBrk="1" hangingPunct="1">
              <a:defRPr/>
            </a:pPr>
            <a:r>
              <a:rPr lang="fi-FI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Tyypin 1 ja 2 vertailua</a:t>
            </a:r>
          </a:p>
        </p:txBody>
      </p:sp>
      <p:sp>
        <p:nvSpPr>
          <p:cNvPr id="29698" name="Tekstin paikkamerkki 2"/>
          <p:cNvSpPr>
            <a:spLocks noGrp="1"/>
          </p:cNvSpPr>
          <p:nvPr>
            <p:ph type="body" idx="4294967295"/>
          </p:nvPr>
        </p:nvSpPr>
        <p:spPr>
          <a:xfrm>
            <a:off x="250825" y="549275"/>
            <a:ext cx="3995738" cy="4333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fi-FI" altLang="fi-FI" sz="2400" b="1" dirty="0">
                <a:latin typeface="Comic Sans MS" panose="030F0702030302020204" pitchFamily="66" charset="0"/>
              </a:rPr>
              <a:t>Tyypin 1 diabetes</a:t>
            </a:r>
          </a:p>
        </p:txBody>
      </p:sp>
      <p:sp>
        <p:nvSpPr>
          <p:cNvPr id="29699" name="Tekstin paikkamerkki 4"/>
          <p:cNvSpPr>
            <a:spLocks noGrp="1"/>
          </p:cNvSpPr>
          <p:nvPr>
            <p:ph type="body" sz="half" idx="4294967295"/>
          </p:nvPr>
        </p:nvSpPr>
        <p:spPr>
          <a:xfrm>
            <a:off x="5003800" y="549275"/>
            <a:ext cx="4041775" cy="719138"/>
          </a:xfrm>
        </p:spPr>
        <p:txBody>
          <a:bodyPr/>
          <a:lstStyle/>
          <a:p>
            <a:pPr eaLnBrk="1" hangingPunct="1">
              <a:defRPr/>
            </a:pPr>
            <a:r>
              <a:rPr lang="fi-FI" altLang="fi-FI" sz="2400" b="1" dirty="0">
                <a:latin typeface="Comic Sans MS" panose="030F0702030302020204" pitchFamily="66" charset="0"/>
              </a:rPr>
              <a:t>Tyypin 2 diabetes</a:t>
            </a:r>
          </a:p>
        </p:txBody>
      </p:sp>
      <p:sp>
        <p:nvSpPr>
          <p:cNvPr id="29700" name="Sisällön paikkamerkki 3"/>
          <p:cNvSpPr>
            <a:spLocks noGrp="1"/>
          </p:cNvSpPr>
          <p:nvPr>
            <p:ph sz="quarter" idx="4294967295"/>
          </p:nvPr>
        </p:nvSpPr>
        <p:spPr>
          <a:xfrm>
            <a:off x="323850" y="1052513"/>
            <a:ext cx="4140200" cy="6165850"/>
          </a:xfrm>
        </p:spPr>
        <p:txBody>
          <a:bodyPr/>
          <a:lstStyle/>
          <a:p>
            <a:pPr marL="365125" indent="-255588" eaLnBrk="1" hangingPunct="1">
              <a:lnSpc>
                <a:spcPct val="80000"/>
              </a:lnSpc>
              <a:buFont typeface="Wingdings 3" pitchFamily="18" charset="2"/>
              <a:buChar char=""/>
              <a:defRPr/>
            </a:pPr>
            <a:r>
              <a:rPr lang="fi-FI" sz="2400" b="1" dirty="0">
                <a:latin typeface="Comic Sans MS" panose="030F0702030302020204" pitchFamily="66" charset="0"/>
              </a:rPr>
              <a:t>Osuus diabeetikoista 10-15%</a:t>
            </a:r>
          </a:p>
          <a:p>
            <a:pPr marL="365125" indent="-255588" eaLnBrk="1" hangingPunct="1">
              <a:lnSpc>
                <a:spcPct val="80000"/>
              </a:lnSpc>
              <a:buFont typeface="Wingdings 3" pitchFamily="18" charset="2"/>
              <a:buChar char=""/>
              <a:defRPr/>
            </a:pPr>
            <a:r>
              <a:rPr lang="fi-FI" sz="2400" b="1" dirty="0">
                <a:latin typeface="Comic Sans MS" panose="030F0702030302020204" pitchFamily="66" charset="0"/>
              </a:rPr>
              <a:t>Periytyvyys 5-8%</a:t>
            </a:r>
          </a:p>
          <a:p>
            <a:pPr marL="365125" indent="-255588" eaLnBrk="1" hangingPunct="1">
              <a:lnSpc>
                <a:spcPct val="80000"/>
              </a:lnSpc>
              <a:buFont typeface="Wingdings 3" pitchFamily="18" charset="2"/>
              <a:buChar char=""/>
              <a:defRPr/>
            </a:pPr>
            <a:r>
              <a:rPr lang="fi-FI" sz="2400" b="1" dirty="0">
                <a:latin typeface="Comic Sans MS" panose="030F0702030302020204" pitchFamily="66" charset="0"/>
              </a:rPr>
              <a:t>Sairastumisikä yleensä alle 40 v</a:t>
            </a:r>
          </a:p>
          <a:p>
            <a:pPr marL="365125" indent="-255588" eaLnBrk="1" hangingPunct="1">
              <a:lnSpc>
                <a:spcPct val="80000"/>
              </a:lnSpc>
              <a:buFont typeface="Wingdings 3" pitchFamily="18" charset="2"/>
              <a:buChar char=""/>
              <a:defRPr/>
            </a:pPr>
            <a:r>
              <a:rPr lang="fi-FI" sz="2400" b="1" dirty="0">
                <a:latin typeface="Comic Sans MS" panose="030F0702030302020204" pitchFamily="66" charset="0"/>
              </a:rPr>
              <a:t>Oireiden ilmaantuminen nopeasti päivien ja viikkojen aikana</a:t>
            </a:r>
          </a:p>
          <a:p>
            <a:pPr marL="365125" indent="-255588" eaLnBrk="1" hangingPunct="1">
              <a:lnSpc>
                <a:spcPct val="80000"/>
              </a:lnSpc>
              <a:buFont typeface="Wingdings 3" pitchFamily="18" charset="2"/>
              <a:buChar char=""/>
              <a:defRPr/>
            </a:pPr>
            <a:r>
              <a:rPr lang="fi-FI" sz="2400" b="1" dirty="0">
                <a:latin typeface="Comic Sans MS" panose="030F0702030302020204" pitchFamily="66" charset="0"/>
              </a:rPr>
              <a:t>GADAb usein koholla</a:t>
            </a:r>
          </a:p>
          <a:p>
            <a:pPr marL="365125" indent="-255588" eaLnBrk="1" hangingPunct="1">
              <a:lnSpc>
                <a:spcPct val="80000"/>
              </a:lnSpc>
              <a:buFont typeface="Wingdings 3" pitchFamily="18" charset="2"/>
              <a:buChar char=""/>
              <a:defRPr/>
            </a:pPr>
            <a:r>
              <a:rPr lang="fi-FI" sz="2400" b="1" dirty="0">
                <a:latin typeface="Comic Sans MS" panose="030F0702030302020204" pitchFamily="66" charset="0"/>
              </a:rPr>
              <a:t>Muita autoimmuunisairauksia</a:t>
            </a:r>
          </a:p>
          <a:p>
            <a:pPr marL="365125" indent="-255588" eaLnBrk="1" hangingPunct="1">
              <a:lnSpc>
                <a:spcPct val="80000"/>
              </a:lnSpc>
              <a:buFont typeface="Wingdings 3" pitchFamily="18" charset="2"/>
              <a:buChar char=""/>
              <a:defRPr/>
            </a:pPr>
            <a:r>
              <a:rPr lang="fi-FI" sz="2400" b="1" dirty="0">
                <a:latin typeface="Comic Sans MS" panose="030F0702030302020204" pitchFamily="66" charset="0"/>
              </a:rPr>
              <a:t>Ei ehkäisyä, virusrokote?</a:t>
            </a:r>
          </a:p>
          <a:p>
            <a:pPr marL="365125" indent="-255588" eaLnBrk="1" hangingPunct="1">
              <a:lnSpc>
                <a:spcPct val="80000"/>
              </a:lnSpc>
              <a:buFont typeface="Wingdings 3" pitchFamily="18" charset="2"/>
              <a:buNone/>
              <a:defRPr/>
            </a:pPr>
            <a:endParaRPr lang="fi-FI" sz="2400" b="1" dirty="0">
              <a:latin typeface="Comic Sans MS" panose="030F0702030302020204" pitchFamily="66" charset="0"/>
            </a:endParaRPr>
          </a:p>
        </p:txBody>
      </p:sp>
      <p:sp>
        <p:nvSpPr>
          <p:cNvPr id="29701" name="Sisällön paikkamerkki 5"/>
          <p:cNvSpPr>
            <a:spLocks noGrp="1"/>
          </p:cNvSpPr>
          <p:nvPr>
            <p:ph sz="quarter" idx="4294967295"/>
          </p:nvPr>
        </p:nvSpPr>
        <p:spPr>
          <a:xfrm>
            <a:off x="5076825" y="1196975"/>
            <a:ext cx="4067175" cy="5256213"/>
          </a:xfrm>
        </p:spPr>
        <p:txBody>
          <a:bodyPr/>
          <a:lstStyle/>
          <a:p>
            <a:pPr marL="365125" indent="-255588" eaLnBrk="1" hangingPunct="1">
              <a:lnSpc>
                <a:spcPct val="80000"/>
              </a:lnSpc>
              <a:buFont typeface="Wingdings 3" pitchFamily="18" charset="2"/>
              <a:buChar char=""/>
              <a:defRPr/>
            </a:pPr>
            <a:r>
              <a:rPr lang="fi-FI" sz="2400" b="1" dirty="0">
                <a:latin typeface="Comic Sans MS" panose="030F0702030302020204" pitchFamily="66" charset="0"/>
              </a:rPr>
              <a:t>Osuus diabeetikoista 80-90%</a:t>
            </a:r>
          </a:p>
          <a:p>
            <a:pPr marL="365125" indent="-255588" eaLnBrk="1" hangingPunct="1">
              <a:lnSpc>
                <a:spcPct val="80000"/>
              </a:lnSpc>
              <a:buFont typeface="Wingdings 3" pitchFamily="18" charset="2"/>
              <a:buChar char=""/>
              <a:defRPr/>
            </a:pPr>
            <a:r>
              <a:rPr lang="fi-FI" sz="2400" b="1" dirty="0">
                <a:latin typeface="Comic Sans MS" panose="030F0702030302020204" pitchFamily="66" charset="0"/>
              </a:rPr>
              <a:t>Periytyvyys 40-70% (1-2 sairasta vanhempaa)</a:t>
            </a:r>
          </a:p>
          <a:p>
            <a:pPr marL="365125" indent="-255588" eaLnBrk="1" hangingPunct="1">
              <a:lnSpc>
                <a:spcPct val="80000"/>
              </a:lnSpc>
              <a:buFont typeface="Wingdings 3" pitchFamily="18" charset="2"/>
              <a:buChar char=""/>
              <a:defRPr/>
            </a:pPr>
            <a:r>
              <a:rPr lang="fi-FI" sz="2400" b="1" dirty="0">
                <a:latin typeface="Comic Sans MS" panose="030F0702030302020204" pitchFamily="66" charset="0"/>
              </a:rPr>
              <a:t>Sairastumisikä yleensä yli 40v</a:t>
            </a:r>
          </a:p>
          <a:p>
            <a:pPr marL="365125" indent="-255588" eaLnBrk="1" hangingPunct="1">
              <a:lnSpc>
                <a:spcPct val="80000"/>
              </a:lnSpc>
              <a:buFont typeface="Wingdings 3" pitchFamily="18" charset="2"/>
              <a:buChar char=""/>
              <a:defRPr/>
            </a:pPr>
            <a:r>
              <a:rPr lang="fi-FI" sz="2400" b="1" dirty="0">
                <a:latin typeface="Comic Sans MS" panose="030F0702030302020204" pitchFamily="66" charset="0"/>
              </a:rPr>
              <a:t>Oireeton vaihe, vuosia</a:t>
            </a:r>
          </a:p>
          <a:p>
            <a:pPr marL="365125" indent="-255588" eaLnBrk="1" hangingPunct="1">
              <a:lnSpc>
                <a:spcPct val="80000"/>
              </a:lnSpc>
              <a:buFont typeface="Wingdings 3" pitchFamily="18" charset="2"/>
              <a:buChar char=""/>
              <a:defRPr/>
            </a:pPr>
            <a:r>
              <a:rPr lang="fi-FI" sz="2400" b="1" dirty="0">
                <a:latin typeface="Comic Sans MS" panose="030F0702030302020204" pitchFamily="66" charset="0"/>
              </a:rPr>
              <a:t>Ei GADAb</a:t>
            </a:r>
          </a:p>
          <a:p>
            <a:pPr marL="365125" indent="-255588" eaLnBrk="1" hangingPunct="1">
              <a:lnSpc>
                <a:spcPct val="80000"/>
              </a:lnSpc>
              <a:buFont typeface="Wingdings 3" pitchFamily="18" charset="2"/>
              <a:buNone/>
              <a:defRPr/>
            </a:pPr>
            <a:endParaRPr lang="fi-FI" sz="2400" b="1" dirty="0">
              <a:latin typeface="Comic Sans MS" panose="030F0702030302020204" pitchFamily="66" charset="0"/>
            </a:endParaRPr>
          </a:p>
          <a:p>
            <a:pPr marL="365125" indent="-255588" eaLnBrk="1" hangingPunct="1">
              <a:lnSpc>
                <a:spcPct val="80000"/>
              </a:lnSpc>
              <a:buFont typeface="Wingdings 3" pitchFamily="18" charset="2"/>
              <a:buChar char=""/>
              <a:defRPr/>
            </a:pPr>
            <a:r>
              <a:rPr lang="fi-FI" sz="2400" b="1" dirty="0">
                <a:latin typeface="Comic Sans MS" panose="030F0702030302020204" pitchFamily="66" charset="0"/>
              </a:rPr>
              <a:t>MBO liitännäisenä usein (80%)</a:t>
            </a:r>
          </a:p>
          <a:p>
            <a:pPr marL="365125" indent="-255588" eaLnBrk="1" hangingPunct="1">
              <a:lnSpc>
                <a:spcPct val="80000"/>
              </a:lnSpc>
              <a:buFont typeface="Wingdings 3" pitchFamily="18" charset="2"/>
              <a:buChar char=""/>
              <a:defRPr/>
            </a:pPr>
            <a:r>
              <a:rPr lang="fi-FI" sz="2400" b="1" dirty="0">
                <a:latin typeface="Comic Sans MS" panose="030F0702030302020204" pitchFamily="66" charset="0"/>
              </a:rPr>
              <a:t>Ehkäisy mahdollinen</a:t>
            </a:r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729E80-56A6-48C6-AAC4-D8B9F291EAC9}" type="slidenum">
              <a:rPr lang="fi-FI" smtClean="0"/>
              <a:pPr>
                <a:defRPr/>
              </a:pPr>
              <a:t>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7478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i-FI" b="1" dirty="0" smtClean="0">
                <a:latin typeface="Comic Sans MS" panose="030F0702030302020204" pitchFamily="66" charset="0"/>
              </a:rPr>
              <a:t>Klassinen oirekolmikko: janotus, lisääntyneet virtsamäärät ja väsymys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i-FI" b="1" dirty="0" smtClean="0">
                <a:latin typeface="Comic Sans MS" panose="030F0702030302020204" pitchFamily="66" charset="0"/>
              </a:rPr>
              <a:t>Muutoin voi esiintyä laihtumista, </a:t>
            </a:r>
            <a:r>
              <a:rPr lang="fi-FI" b="1" dirty="0" err="1" smtClean="0">
                <a:latin typeface="Comic Sans MS" panose="030F0702030302020204" pitchFamily="66" charset="0"/>
              </a:rPr>
              <a:t>infektioherkkyyttä,näköhäiriöitä</a:t>
            </a:r>
            <a:r>
              <a:rPr lang="fi-FI" b="1" dirty="0" smtClean="0">
                <a:latin typeface="Comic Sans MS" panose="030F0702030302020204" pitchFamily="66" charset="0"/>
              </a:rPr>
              <a:t> ja pohjekramppeja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i-FI" b="1" dirty="0" smtClean="0">
                <a:latin typeface="Comic Sans MS" panose="030F0702030302020204" pitchFamily="66" charset="0"/>
              </a:rPr>
              <a:t>Mikäli </a:t>
            </a:r>
            <a:r>
              <a:rPr lang="fi-FI" b="1" dirty="0" err="1" smtClean="0">
                <a:latin typeface="Comic Sans MS" panose="030F0702030302020204" pitchFamily="66" charset="0"/>
              </a:rPr>
              <a:t>ketoasidoosi</a:t>
            </a:r>
            <a:r>
              <a:rPr lang="fi-FI" b="1" dirty="0" smtClean="0">
                <a:latin typeface="Comic Sans MS" panose="030F0702030302020204" pitchFamily="66" charset="0"/>
              </a:rPr>
              <a:t> kehittynyt, myös vatsakipuja, pahoinvointia, oksentelua ja hyperventilaatiota esiintyy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i-FI" b="1" dirty="0" smtClean="0">
                <a:latin typeface="Comic Sans MS" panose="030F0702030302020204" pitchFamily="66" charset="0"/>
              </a:rPr>
              <a:t>Syytä selvittää onko potilaalla </a:t>
            </a:r>
            <a:r>
              <a:rPr lang="fi-FI" b="1" dirty="0" err="1" smtClean="0">
                <a:latin typeface="Comic Sans MS" panose="030F0702030302020204" pitchFamily="66" charset="0"/>
              </a:rPr>
              <a:t>ketoasidoosi</a:t>
            </a:r>
            <a:r>
              <a:rPr lang="fi-FI" b="1" dirty="0" smtClean="0">
                <a:latin typeface="Comic Sans MS" panose="030F0702030302020204" pitchFamily="66" charset="0"/>
              </a:rPr>
              <a:t>, infektio, sydäninfarkti, haimatulehdus, muu merkittävä sairaus, joka laukaissut diabeteksen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fi-FI" b="1" dirty="0">
              <a:latin typeface="Comic Sans MS" panose="030F0702030302020204" pitchFamily="66" charset="0"/>
            </a:endParaRPr>
          </a:p>
        </p:txBody>
      </p:sp>
      <p:sp>
        <p:nvSpPr>
          <p:cNvPr id="11266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dirty="0" smtClean="0">
                <a:latin typeface="Comic Sans MS" panose="030F0702030302020204" pitchFamily="66" charset="0"/>
              </a:rPr>
              <a:t>Tuoreen diabeteksen oireet</a:t>
            </a:r>
          </a:p>
        </p:txBody>
      </p:sp>
    </p:spTree>
    <p:extLst>
      <p:ext uri="{BB962C8B-B14F-4D97-AF65-F5344CB8AC3E}">
        <p14:creationId xmlns:p14="http://schemas.microsoft.com/office/powerpoint/2010/main" val="285751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590104D-F227-4D43-8834-948A1450AA12}" type="datetime1">
              <a:rPr lang="fi-FI"/>
              <a:pPr>
                <a:defRPr/>
              </a:pPr>
              <a:t>13.02.2018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Helena Vähävuori</a:t>
            </a: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fi-FI" altLang="fi-FI" sz="3200" b="1" smtClean="0">
                <a:solidFill>
                  <a:srgbClr val="0000FF"/>
                </a:solidFill>
                <a:latin typeface="Comic Sans MS" pitchFamily="66" charset="0"/>
              </a:rPr>
              <a:t>DIABEETIKON TULEE HALLITA SEURAAVAT ASIAT</a:t>
            </a:r>
          </a:p>
        </p:txBody>
      </p:sp>
      <p:sp>
        <p:nvSpPr>
          <p:cNvPr id="307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11188" y="1628775"/>
            <a:ext cx="8086725" cy="504031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fi-FI" altLang="fi-FI" sz="2800" b="1" dirty="0" smtClean="0">
                <a:solidFill>
                  <a:srgbClr val="0000FF"/>
                </a:solidFill>
              </a:rPr>
              <a:t>1</a:t>
            </a:r>
            <a:r>
              <a:rPr lang="fi-FI" altLang="fi-FI" sz="2800" dirty="0" smtClean="0">
                <a:solidFill>
                  <a:srgbClr val="0000FF"/>
                </a:solidFill>
              </a:rPr>
              <a:t>. </a:t>
            </a:r>
            <a:r>
              <a:rPr lang="fi-FI" altLang="fi-FI" sz="2800" b="1" dirty="0" smtClean="0">
                <a:solidFill>
                  <a:srgbClr val="0000FF"/>
                </a:solidFill>
                <a:latin typeface="Comic Sans MS" pitchFamily="66" charset="0"/>
              </a:rPr>
              <a:t>MISTÄ ON KYSYMYS</a:t>
            </a:r>
          </a:p>
          <a:p>
            <a:pPr eaLnBrk="1" hangingPunct="1"/>
            <a:r>
              <a:rPr lang="fi-FI" altLang="fi-FI" sz="2800" b="1" dirty="0" smtClean="0">
                <a:solidFill>
                  <a:srgbClr val="0000FF"/>
                </a:solidFill>
                <a:latin typeface="Comic Sans MS" pitchFamily="66" charset="0"/>
              </a:rPr>
              <a:t>2.INSULIININ PISTÄMINEN </a:t>
            </a:r>
          </a:p>
          <a:p>
            <a:pPr eaLnBrk="1" hangingPunct="1"/>
            <a:r>
              <a:rPr lang="fi-FI" altLang="fi-FI" sz="2800" b="1" dirty="0" smtClean="0">
                <a:solidFill>
                  <a:srgbClr val="0000FF"/>
                </a:solidFill>
                <a:latin typeface="Comic Sans MS" pitchFamily="66" charset="0"/>
              </a:rPr>
              <a:t>3.INSULIINIENSA VAIKUTUSAJAT</a:t>
            </a:r>
          </a:p>
          <a:p>
            <a:pPr eaLnBrk="1" hangingPunct="1"/>
            <a:r>
              <a:rPr lang="fi-FI" altLang="fi-FI" sz="2800" b="1" dirty="0" smtClean="0">
                <a:solidFill>
                  <a:srgbClr val="0000FF"/>
                </a:solidFill>
                <a:latin typeface="Comic Sans MS" pitchFamily="66" charset="0"/>
              </a:rPr>
              <a:t>4.VERENSOKERIN MITTAAMINEN</a:t>
            </a:r>
          </a:p>
          <a:p>
            <a:pPr eaLnBrk="1" hangingPunct="1"/>
            <a:r>
              <a:rPr lang="fi-FI" altLang="fi-FI" sz="2800" b="1" dirty="0" smtClean="0">
                <a:solidFill>
                  <a:srgbClr val="0000FF"/>
                </a:solidFill>
                <a:latin typeface="Comic Sans MS" pitchFamily="66" charset="0"/>
              </a:rPr>
              <a:t>5.KETOAINEIDEN MITTAAMINEN</a:t>
            </a:r>
          </a:p>
          <a:p>
            <a:pPr eaLnBrk="1" hangingPunct="1"/>
            <a:r>
              <a:rPr lang="fi-FI" altLang="fi-FI" sz="2800" b="1" dirty="0" smtClean="0">
                <a:solidFill>
                  <a:srgbClr val="0000FF"/>
                </a:solidFill>
                <a:latin typeface="Comic Sans MS" pitchFamily="66" charset="0"/>
              </a:rPr>
              <a:t>5.INSULIINIENSA SÄÄTELY</a:t>
            </a:r>
          </a:p>
          <a:p>
            <a:pPr eaLnBrk="1" hangingPunct="1"/>
            <a:r>
              <a:rPr lang="fi-FI" altLang="fi-FI" sz="2800" b="1" dirty="0" smtClean="0">
                <a:solidFill>
                  <a:srgbClr val="0000FF"/>
                </a:solidFill>
                <a:latin typeface="Comic Sans MS" pitchFamily="66" charset="0"/>
              </a:rPr>
              <a:t>6.HIILIHYDRAATTIEN LASKEMINEN</a:t>
            </a:r>
          </a:p>
          <a:p>
            <a:pPr eaLnBrk="1" hangingPunct="1"/>
            <a:r>
              <a:rPr lang="fi-FI" altLang="fi-FI" sz="2800" b="1" dirty="0" smtClean="0">
                <a:solidFill>
                  <a:srgbClr val="0000FF"/>
                </a:solidFill>
                <a:latin typeface="Comic Sans MS" pitchFamily="66" charset="0"/>
              </a:rPr>
              <a:t>7.HYPOGLYKEMIAN OIREET JA HOITO</a:t>
            </a:r>
          </a:p>
          <a:p>
            <a:pPr eaLnBrk="1" hangingPunct="1"/>
            <a:r>
              <a:rPr lang="fi-FI" altLang="fi-FI" sz="2800" b="1" dirty="0" smtClean="0">
                <a:solidFill>
                  <a:srgbClr val="0000FF"/>
                </a:solidFill>
                <a:latin typeface="Comic Sans MS" pitchFamily="66" charset="0"/>
              </a:rPr>
              <a:t>8.HYPERGLYKEMIAN OIREET JA HOITO</a:t>
            </a:r>
          </a:p>
          <a:p>
            <a:pPr eaLnBrk="1" hangingPunct="1"/>
            <a:r>
              <a:rPr lang="fi-FI" altLang="fi-FI" sz="2800" b="1" dirty="0" smtClean="0">
                <a:solidFill>
                  <a:srgbClr val="0000FF"/>
                </a:solidFill>
                <a:latin typeface="Comic Sans MS" pitchFamily="66" charset="0"/>
              </a:rPr>
              <a:t>9.LIIKUNNAN VAIKUTUS</a:t>
            </a:r>
          </a:p>
        </p:txBody>
      </p:sp>
    </p:spTree>
    <p:extLst>
      <p:ext uri="{BB962C8B-B14F-4D97-AF65-F5344CB8AC3E}">
        <p14:creationId xmlns:p14="http://schemas.microsoft.com/office/powerpoint/2010/main" val="240705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>
                <a:solidFill>
                  <a:srgbClr val="333333"/>
                </a:solidFill>
                <a:latin typeface="Comic Sans MS" panose="030F0702030302020204" pitchFamily="66" charset="0"/>
              </a:rPr>
              <a:t>Tuore diabetes -tutkimukset</a:t>
            </a:r>
            <a:r>
              <a:rPr lang="fi-FI" dirty="0">
                <a:solidFill>
                  <a:srgbClr val="333333"/>
                </a:solidFill>
                <a:latin typeface="Open Sans"/>
              </a:rPr>
              <a:t/>
            </a:r>
            <a:br>
              <a:rPr lang="fi-FI" dirty="0">
                <a:solidFill>
                  <a:srgbClr val="333333"/>
                </a:solidFill>
                <a:latin typeface="Open Sans"/>
              </a:rPr>
            </a:br>
            <a:endParaRPr lang="fi-FI" dirty="0"/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5229027"/>
              </p:ext>
            </p:extLst>
          </p:nvPr>
        </p:nvGraphicFramePr>
        <p:xfrm>
          <a:off x="487110" y="1484784"/>
          <a:ext cx="8229600" cy="1371600"/>
        </p:xfrm>
        <a:graphic>
          <a:graphicData uri="http://schemas.openxmlformats.org/drawingml/2006/table">
            <a:tbl>
              <a:tblPr/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0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endParaRPr lang="fi-FI" b="1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fi-FI" b="1" u="none" strike="noStrike">
                          <a:solidFill>
                            <a:srgbClr val="337B99"/>
                          </a:solidFill>
                          <a:effectLst/>
                          <a:latin typeface="Open Sans"/>
                        </a:rPr>
                        <a:t>P -ALAT</a:t>
                      </a:r>
                      <a:endParaRPr lang="fi-FI" b="1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fi-FI" b="1" u="none" strike="noStrike">
                          <a:solidFill>
                            <a:srgbClr val="337B99"/>
                          </a:solidFill>
                          <a:effectLst/>
                          <a:latin typeface="Open Sans"/>
                        </a:rPr>
                        <a:t>cU-Alb-Mi</a:t>
                      </a:r>
                      <a:endParaRPr lang="fi-FI" b="1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fi-FI" b="1" u="none" strike="noStrike">
                          <a:solidFill>
                            <a:srgbClr val="337B99"/>
                          </a:solidFill>
                          <a:effectLst/>
                          <a:latin typeface="Open Sans"/>
                        </a:rPr>
                        <a:t>fS-C-Pept</a:t>
                      </a:r>
                      <a:endParaRPr lang="fi-FI" b="1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fi-FI" b="1" u="none" strike="noStrike">
                          <a:solidFill>
                            <a:srgbClr val="337B99"/>
                          </a:solidFill>
                          <a:effectLst/>
                          <a:latin typeface="Open Sans"/>
                        </a:rPr>
                        <a:t>S -GadAb</a:t>
                      </a:r>
                      <a:endParaRPr lang="fi-FI" b="1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fi-FI" b="1" u="none" strike="noStrike">
                          <a:solidFill>
                            <a:srgbClr val="337B99"/>
                          </a:solidFill>
                          <a:effectLst/>
                          <a:latin typeface="Open Sans"/>
                        </a:rPr>
                        <a:t>fP-Gluk</a:t>
                      </a:r>
                      <a:endParaRPr lang="fi-FI" b="1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endParaRPr lang="fi-FI" b="1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fi-FI" b="1" u="none" strike="noStrike">
                          <a:solidFill>
                            <a:srgbClr val="337B99"/>
                          </a:solidFill>
                          <a:effectLst/>
                          <a:latin typeface="Open Sans"/>
                        </a:rPr>
                        <a:t>B -GHb-A1C</a:t>
                      </a:r>
                      <a:endParaRPr lang="fi-FI" b="1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fi-FI" b="1" u="none" strike="noStrike">
                          <a:solidFill>
                            <a:srgbClr val="337B99"/>
                          </a:solidFill>
                          <a:effectLst/>
                          <a:latin typeface="Open Sans"/>
                        </a:rPr>
                        <a:t>P -K</a:t>
                      </a:r>
                      <a:endParaRPr lang="fi-FI" b="1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fi-FI" b="1" u="none" strike="noStrike">
                          <a:solidFill>
                            <a:srgbClr val="337B99"/>
                          </a:solidFill>
                          <a:effectLst/>
                          <a:latin typeface="Open Sans"/>
                        </a:rPr>
                        <a:t>P -Krea</a:t>
                      </a:r>
                      <a:endParaRPr lang="fi-FI" b="1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fi-FI" b="1" u="none" strike="noStrike">
                          <a:solidFill>
                            <a:srgbClr val="337B99"/>
                          </a:solidFill>
                          <a:effectLst/>
                          <a:latin typeface="Open Sans"/>
                        </a:rPr>
                        <a:t>S -Korsol</a:t>
                      </a:r>
                      <a:endParaRPr lang="fi-FI" b="1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fi-FI" b="1" u="none" strike="noStrike">
                          <a:solidFill>
                            <a:srgbClr val="337B99"/>
                          </a:solidFill>
                          <a:effectLst/>
                          <a:latin typeface="Open Sans"/>
                        </a:rPr>
                        <a:t>fP-Lipidit</a:t>
                      </a:r>
                      <a:endParaRPr lang="fi-FI" b="1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endParaRPr lang="fi-FI" b="1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fi-FI" b="1" u="none" strike="noStrike">
                          <a:solidFill>
                            <a:srgbClr val="337B99"/>
                          </a:solidFill>
                          <a:effectLst/>
                          <a:latin typeface="Open Sans"/>
                        </a:rPr>
                        <a:t>P -Na</a:t>
                      </a:r>
                      <a:endParaRPr lang="fi-FI" b="1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fi-FI" b="1" u="none" strike="noStrike">
                          <a:solidFill>
                            <a:srgbClr val="337B99"/>
                          </a:solidFill>
                          <a:effectLst/>
                          <a:latin typeface="Open Sans"/>
                        </a:rPr>
                        <a:t>B -La</a:t>
                      </a:r>
                      <a:endParaRPr lang="fi-FI" b="1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fi-FI" b="1" u="none" strike="noStrike">
                          <a:solidFill>
                            <a:srgbClr val="337B99"/>
                          </a:solidFill>
                          <a:effectLst/>
                          <a:latin typeface="Open Sans"/>
                        </a:rPr>
                        <a:t>B -PVK+T</a:t>
                      </a:r>
                      <a:endParaRPr lang="fi-FI" b="1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fi-FI" b="1" u="none" strike="noStrike">
                          <a:solidFill>
                            <a:srgbClr val="337B99"/>
                          </a:solidFill>
                          <a:effectLst/>
                          <a:latin typeface="Open Sans"/>
                        </a:rPr>
                        <a:t>P -T4-V</a:t>
                      </a:r>
                      <a:endParaRPr lang="fi-FI" b="1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</a:pPr>
                      <a:r>
                        <a:rPr lang="fi-FI" b="1" u="none" strike="noStrike" dirty="0">
                          <a:solidFill>
                            <a:srgbClr val="337B99"/>
                          </a:solidFill>
                          <a:effectLst/>
                          <a:latin typeface="Open Sans"/>
                        </a:rPr>
                        <a:t>P -TSH</a:t>
                      </a:r>
                      <a:endParaRPr lang="fi-FI" b="1" dirty="0">
                        <a:solidFill>
                          <a:srgbClr val="333333"/>
                        </a:solidFill>
                        <a:effectLst/>
                        <a:latin typeface="Open San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Ohje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03538"/>
            <a:ext cx="857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hje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03538"/>
            <a:ext cx="857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hje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03538"/>
            <a:ext cx="857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hje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03538"/>
            <a:ext cx="857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Ohje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03538"/>
            <a:ext cx="857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Ohje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03538"/>
            <a:ext cx="857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Ohje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03538"/>
            <a:ext cx="857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Ohje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03538"/>
            <a:ext cx="857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Ohje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03538"/>
            <a:ext cx="857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Ohje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03538"/>
            <a:ext cx="857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Ohje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03538"/>
            <a:ext cx="857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Ohje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03538"/>
            <a:ext cx="857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Ohje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03538"/>
            <a:ext cx="857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Ohje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03538"/>
            <a:ext cx="857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Ohje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2965450"/>
            <a:ext cx="857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1144" name="DefaultOcx" r:id="rId2" imgW="1371600" imgH="304920"/>
        </mc:Choice>
        <mc:Fallback>
          <p:control name="DefaultOcx" r:id="rId2" imgW="1371600" imgH="304920">
            <p:pic>
              <p:nvPicPr>
                <p:cNvPr id="0" name="DefaultOcx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45" name="HTMLCheckbox1" r:id="rId3" imgW="1371600" imgH="304920"/>
        </mc:Choice>
        <mc:Fallback>
          <p:control name="HTMLCheckbox1" r:id="rId3" imgW="1371600" imgH="304920">
            <p:pic>
              <p:nvPicPr>
                <p:cNvPr id="0" name="HTMLCheck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46" name="HTMLCheckbox2" r:id="rId4" imgW="1371600" imgH="304920"/>
        </mc:Choice>
        <mc:Fallback>
          <p:control name="HTMLCheckbox2" r:id="rId4" imgW="1371600" imgH="304920">
            <p:pic>
              <p:nvPicPr>
                <p:cNvPr id="0" name="HTMLCheck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47" name="HTMLCheckbox3" r:id="rId5" imgW="1371600" imgH="304920"/>
        </mc:Choice>
        <mc:Fallback>
          <p:control name="HTMLCheckbox3" r:id="rId5" imgW="1371600" imgH="304920">
            <p:pic>
              <p:nvPicPr>
                <p:cNvPr id="0" name="HTMLCheckbox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48" name="HTMLCheckbox4" r:id="rId6" imgW="1371600" imgH="304920"/>
        </mc:Choice>
        <mc:Fallback>
          <p:control name="HTMLCheckbox4" r:id="rId6" imgW="1371600" imgH="304920">
            <p:pic>
              <p:nvPicPr>
                <p:cNvPr id="0" name="HTMLCheckbox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49" name="HTMLCheckbox5" r:id="rId7" imgW="1371600" imgH="304920"/>
        </mc:Choice>
        <mc:Fallback>
          <p:control name="HTMLCheckbox5" r:id="rId7" imgW="1371600" imgH="304920">
            <p:pic>
              <p:nvPicPr>
                <p:cNvPr id="0" name="HTMLCheckbox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50" name="HTMLCheckbox6" r:id="rId8" imgW="1371600" imgH="304920"/>
        </mc:Choice>
        <mc:Fallback>
          <p:control name="HTMLCheckbox6" r:id="rId8" imgW="1371600" imgH="304920">
            <p:pic>
              <p:nvPicPr>
                <p:cNvPr id="0" name="HTMLCheckbox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51" name="HTMLCheckbox7" r:id="rId9" imgW="1371600" imgH="304920"/>
        </mc:Choice>
        <mc:Fallback>
          <p:control name="HTMLCheckbox7" r:id="rId9" imgW="1371600" imgH="304920">
            <p:pic>
              <p:nvPicPr>
                <p:cNvPr id="0" name="HTMLCheckbox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52" name="HTMLCheckbox8" r:id="rId10" imgW="1371600" imgH="304920"/>
        </mc:Choice>
        <mc:Fallback>
          <p:control name="HTMLCheckbox8" r:id="rId10" imgW="1371600" imgH="304920">
            <p:pic>
              <p:nvPicPr>
                <p:cNvPr id="0" name="HTMLCheckbox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53" name="HTMLCheckbox9" r:id="rId11" imgW="1371600" imgH="304920"/>
        </mc:Choice>
        <mc:Fallback>
          <p:control name="HTMLCheckbox9" r:id="rId11" imgW="1371600" imgH="304920">
            <p:pic>
              <p:nvPicPr>
                <p:cNvPr id="0" name="HTMLCheckbox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54" name="HTMLCheckbox10" r:id="rId12" imgW="1371600" imgH="304920"/>
        </mc:Choice>
        <mc:Fallback>
          <p:control name="HTMLCheckbox10" r:id="rId12" imgW="1371600" imgH="304920">
            <p:pic>
              <p:nvPicPr>
                <p:cNvPr id="0" name="HTMLCheckbox1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55" name="HTMLCheckbox11" r:id="rId13" imgW="1371600" imgH="304920"/>
        </mc:Choice>
        <mc:Fallback>
          <p:control name="HTMLCheckbox11" r:id="rId13" imgW="1371600" imgH="304920">
            <p:pic>
              <p:nvPicPr>
                <p:cNvPr id="0" name="HTMLCheckbox1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56" name="HTMLCheckbox12" r:id="rId14" imgW="1371600" imgH="304920"/>
        </mc:Choice>
        <mc:Fallback>
          <p:control name="HTMLCheckbox12" r:id="rId14" imgW="1371600" imgH="304920">
            <p:pic>
              <p:nvPicPr>
                <p:cNvPr id="0" name="HTMLCheckbox1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57" name="HTMLCheckbox13" r:id="rId15" imgW="1371600" imgH="304920"/>
        </mc:Choice>
        <mc:Fallback>
          <p:control name="HTMLCheckbox13" r:id="rId15" imgW="1371600" imgH="304920">
            <p:pic>
              <p:nvPicPr>
                <p:cNvPr id="0" name="HTMLCheckbox1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58" name="HTMLCheckbox14" r:id="rId16" imgW="1371600" imgH="304920"/>
        </mc:Choice>
        <mc:Fallback>
          <p:control name="HTMLCheckbox14" r:id="rId16" imgW="1371600" imgH="304920">
            <p:pic>
              <p:nvPicPr>
                <p:cNvPr id="0" name="HTMLCheckbox1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67361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976ECD5-43FF-4A67-912F-6BB216873F89}" type="datetime1">
              <a:rPr lang="fi-FI"/>
              <a:pPr>
                <a:defRPr/>
              </a:pPr>
              <a:t>13.02.2018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Helena Vähävuori</a:t>
            </a:r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1384300"/>
          </a:xfrm>
        </p:spPr>
        <p:txBody>
          <a:bodyPr/>
          <a:lstStyle/>
          <a:p>
            <a:pPr eaLnBrk="1" hangingPunct="1"/>
            <a:r>
              <a:rPr lang="fi-FI" altLang="fi-FI" sz="3200" b="1" smtClean="0">
                <a:solidFill>
                  <a:schemeClr val="hlink"/>
                </a:solidFill>
                <a:latin typeface="Comic Sans MS" pitchFamily="66" charset="0"/>
              </a:rPr>
              <a:t>PIKAVAIKUTTEISET ATERIAINSULIINIT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fi-FI" altLang="fi-FI" b="1" dirty="0" smtClean="0">
                <a:solidFill>
                  <a:srgbClr val="FF33CC"/>
                </a:solidFill>
                <a:latin typeface="Comic Sans MS" pitchFamily="66" charset="0"/>
              </a:rPr>
              <a:t>HUMALOG</a:t>
            </a:r>
          </a:p>
          <a:p>
            <a:pPr eaLnBrk="1" hangingPunct="1"/>
            <a:r>
              <a:rPr lang="fi-FI" altLang="fi-FI" b="1" dirty="0" smtClean="0">
                <a:solidFill>
                  <a:srgbClr val="FF33CC"/>
                </a:solidFill>
                <a:latin typeface="Comic Sans MS" pitchFamily="66" charset="0"/>
              </a:rPr>
              <a:t>NOVORAPID</a:t>
            </a:r>
          </a:p>
          <a:p>
            <a:pPr eaLnBrk="1" hangingPunct="1"/>
            <a:r>
              <a:rPr lang="fi-FI" altLang="fi-FI" b="1" dirty="0" smtClean="0">
                <a:solidFill>
                  <a:srgbClr val="FF33CC"/>
                </a:solidFill>
                <a:latin typeface="Comic Sans MS" pitchFamily="66" charset="0"/>
              </a:rPr>
              <a:t>APIDRA</a:t>
            </a:r>
          </a:p>
          <a:p>
            <a:r>
              <a:rPr lang="fi-FI" altLang="fi-FI" b="1" dirty="0" smtClean="0">
                <a:solidFill>
                  <a:srgbClr val="FF33CC"/>
                </a:solidFill>
                <a:latin typeface="Comic Sans MS" pitchFamily="66" charset="0"/>
              </a:rPr>
              <a:t>FIASP </a:t>
            </a:r>
            <a:r>
              <a:rPr lang="fi-FI" altLang="fi-FI" b="1" dirty="0" smtClean="0">
                <a:latin typeface="Comic Sans MS" pitchFamily="66" charset="0"/>
              </a:rPr>
              <a:t>PISTETÄÄN </a:t>
            </a:r>
            <a:r>
              <a:rPr lang="fi-FI" altLang="fi-FI" b="1" dirty="0">
                <a:latin typeface="Comic Sans MS" pitchFamily="66" charset="0"/>
              </a:rPr>
              <a:t>JUURI ENNEN ATERIAA</a:t>
            </a:r>
          </a:p>
          <a:p>
            <a:pPr eaLnBrk="1" hangingPunct="1"/>
            <a:endParaRPr lang="fi-FI" altLang="fi-FI" b="1" dirty="0" smtClean="0">
              <a:solidFill>
                <a:srgbClr val="FF33CC"/>
              </a:solidFill>
              <a:latin typeface="Comic Sans MS" pitchFamily="66" charset="0"/>
            </a:endParaRPr>
          </a:p>
          <a:p>
            <a:pPr eaLnBrk="1" hangingPunct="1"/>
            <a:r>
              <a:rPr lang="fi-FI" altLang="fi-FI" b="1" dirty="0" smtClean="0">
                <a:latin typeface="Comic Sans MS" pitchFamily="66" charset="0"/>
              </a:rPr>
              <a:t>VAIKUTUSAIKA 3H</a:t>
            </a:r>
          </a:p>
          <a:p>
            <a:pPr eaLnBrk="1" hangingPunct="1"/>
            <a:endParaRPr lang="fi-FI" altLang="fi-FI" b="1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9141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>
                <a:latin typeface="Comic Sans MS" panose="030F0702030302020204" pitchFamily="66" charset="0"/>
              </a:rPr>
              <a:t>PERUSINSULIINIT</a:t>
            </a:r>
            <a:endParaRPr lang="fi-FI" b="1" dirty="0">
              <a:latin typeface="Comic Sans MS" panose="030F0702030302020204" pitchFamily="66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dirty="0" smtClean="0">
                <a:latin typeface="Comic Sans MS" panose="030F0702030302020204" pitchFamily="66" charset="0"/>
              </a:rPr>
              <a:t>PROTAPHANE</a:t>
            </a:r>
          </a:p>
          <a:p>
            <a:r>
              <a:rPr lang="fi-FI" b="1" dirty="0" smtClean="0">
                <a:latin typeface="Comic Sans MS" panose="030F0702030302020204" pitchFamily="66" charset="0"/>
              </a:rPr>
              <a:t>LANTUS</a:t>
            </a:r>
          </a:p>
          <a:p>
            <a:r>
              <a:rPr lang="fi-FI" b="1" dirty="0" smtClean="0">
                <a:latin typeface="Comic Sans MS" panose="030F0702030302020204" pitchFamily="66" charset="0"/>
              </a:rPr>
              <a:t>ABASGLAR</a:t>
            </a:r>
          </a:p>
          <a:p>
            <a:r>
              <a:rPr lang="fi-FI" b="1" dirty="0" smtClean="0">
                <a:latin typeface="Comic Sans MS" panose="030F0702030302020204" pitchFamily="66" charset="0"/>
              </a:rPr>
              <a:t>LEVEMIR</a:t>
            </a:r>
          </a:p>
          <a:p>
            <a:r>
              <a:rPr lang="fi-FI" b="1" dirty="0" smtClean="0">
                <a:latin typeface="Comic Sans MS" panose="030F0702030302020204" pitchFamily="66" charset="0"/>
              </a:rPr>
              <a:t>HUMALOG MIX</a:t>
            </a:r>
          </a:p>
          <a:p>
            <a:r>
              <a:rPr lang="fi-FI" b="1" dirty="0" smtClean="0">
                <a:latin typeface="Comic Sans MS" panose="030F0702030302020204" pitchFamily="66" charset="0"/>
              </a:rPr>
              <a:t>NOVOMIX</a:t>
            </a:r>
            <a:endParaRPr lang="fi-FI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15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>
                <a:latin typeface="Comic Sans MS" panose="030F0702030302020204" pitchFamily="66" charset="0"/>
              </a:rPr>
              <a:t>RAVINNOTTA OLO</a:t>
            </a:r>
            <a:endParaRPr lang="fi-FI" b="1" dirty="0">
              <a:latin typeface="Comic Sans MS" panose="030F0702030302020204" pitchFamily="66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dirty="0" smtClean="0">
                <a:latin typeface="Comic Sans MS" panose="030F0702030302020204" pitchFamily="66" charset="0"/>
              </a:rPr>
              <a:t>EMME OHJEISTA OLEMAAN RAVINNOTTA</a:t>
            </a:r>
          </a:p>
          <a:p>
            <a:r>
              <a:rPr lang="fi-FI" b="1" dirty="0" smtClean="0">
                <a:latin typeface="Comic Sans MS" panose="030F0702030302020204" pitchFamily="66" charset="0"/>
              </a:rPr>
              <a:t>KAIKKI EIVÄT PYSTY SIIHEN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775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727</Words>
  <Application>Microsoft Office PowerPoint</Application>
  <PresentationFormat>Näytössä katseltava diaesitys (4:3)</PresentationFormat>
  <Paragraphs>255</Paragraphs>
  <Slides>28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28</vt:i4>
      </vt:variant>
    </vt:vector>
  </HeadingPairs>
  <TitlesOfParts>
    <vt:vector size="29" baseType="lpstr">
      <vt:lpstr>Office-teema</vt:lpstr>
      <vt:lpstr>Diabeetikko laboratoriossa</vt:lpstr>
      <vt:lpstr>PowerPoint-esitys</vt:lpstr>
      <vt:lpstr>Tyypin 1 ja 2 vertailua</vt:lpstr>
      <vt:lpstr>Tuoreen diabeteksen oireet</vt:lpstr>
      <vt:lpstr>DIABEETIKON TULEE HALLITA SEURAAVAT ASIAT</vt:lpstr>
      <vt:lpstr>Tuore diabetes -tutkimukset </vt:lpstr>
      <vt:lpstr>PIKAVAIKUTTEISET ATERIAINSULIINIT</vt:lpstr>
      <vt:lpstr>PERUSINSULIINIT</vt:lpstr>
      <vt:lpstr>RAVINNOTTA OLO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MATALA VERENSOKERI</vt:lpstr>
      <vt:lpstr>TAJUTON HYPOGLYKEEMINEN POTILAS </vt:lpstr>
      <vt:lpstr>PowerPoint-esitys</vt:lpstr>
      <vt:lpstr>LAITTEET</vt:lpstr>
      <vt:lpstr>SENSORIT</vt:lpstr>
      <vt:lpstr>PowerPoint-esitys</vt:lpstr>
      <vt:lpstr>INSULIINIPUMPUT</vt:lpstr>
      <vt:lpstr>DIABETESKESKUS</vt:lpstr>
      <vt:lpstr>PowerPoint-esitys</vt:lpstr>
      <vt:lpstr>PowerPoint-esitys</vt:lpstr>
      <vt:lpstr>Tyypin1 diabeetikoita 2017</vt:lpstr>
      <vt:lpstr>KIITOS MIELENKIINNOSTA</vt:lpstr>
    </vt:vector>
  </TitlesOfParts>
  <Company>EPSHP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Vähävuori Helena</dc:creator>
  <cp:lastModifiedBy>Vähävuori Helena</cp:lastModifiedBy>
  <cp:revision>19</cp:revision>
  <dcterms:created xsi:type="dcterms:W3CDTF">2018-01-30T05:47:38Z</dcterms:created>
  <dcterms:modified xsi:type="dcterms:W3CDTF">2018-02-13T07:54:36Z</dcterms:modified>
</cp:coreProperties>
</file>